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C9DCDD-D57E-418C-8793-82DDFFD8557D}" v="1" dt="2026-05-14T08:43:41.0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tasha Johnson" userId="f41467d6-0a6d-4849-861a-248d616c7ec2" providerId="ADAL" clId="{0734F411-6345-4E48-8604-11BA35EBE4D4}"/>
    <pc:docChg chg="custSel modSld">
      <pc:chgData name="Natasha Johnson" userId="f41467d6-0a6d-4849-861a-248d616c7ec2" providerId="ADAL" clId="{0734F411-6345-4E48-8604-11BA35EBE4D4}" dt="2026-05-14T08:45:55.638" v="143" actId="113"/>
      <pc:docMkLst>
        <pc:docMk/>
      </pc:docMkLst>
      <pc:sldChg chg="modSp mod">
        <pc:chgData name="Natasha Johnson" userId="f41467d6-0a6d-4849-861a-248d616c7ec2" providerId="ADAL" clId="{0734F411-6345-4E48-8604-11BA35EBE4D4}" dt="2026-05-14T08:45:36.829" v="133" actId="1076"/>
        <pc:sldMkLst>
          <pc:docMk/>
          <pc:sldMk cId="0" sldId="256"/>
        </pc:sldMkLst>
        <pc:spChg chg="mod">
          <ac:chgData name="Natasha Johnson" userId="f41467d6-0a6d-4849-861a-248d616c7ec2" providerId="ADAL" clId="{0734F411-6345-4E48-8604-11BA35EBE4D4}" dt="2026-05-14T08:45:33.341" v="132" actId="20577"/>
          <ac:spMkLst>
            <pc:docMk/>
            <pc:sldMk cId="0" sldId="256"/>
            <ac:spMk id="2" creationId="{00000000-0000-0000-0000-000000000000}"/>
          </ac:spMkLst>
        </pc:spChg>
        <pc:picChg chg="mod">
          <ac:chgData name="Natasha Johnson" userId="f41467d6-0a6d-4849-861a-248d616c7ec2" providerId="ADAL" clId="{0734F411-6345-4E48-8604-11BA35EBE4D4}" dt="2026-05-14T08:45:36.829" v="133" actId="1076"/>
          <ac:picMkLst>
            <pc:docMk/>
            <pc:sldMk cId="0" sldId="256"/>
            <ac:picMk id="5" creationId="{00000000-0000-0000-0000-000000000000}"/>
          </ac:picMkLst>
        </pc:picChg>
      </pc:sldChg>
      <pc:sldChg chg="modSp mod">
        <pc:chgData name="Natasha Johnson" userId="f41467d6-0a6d-4849-861a-248d616c7ec2" providerId="ADAL" clId="{0734F411-6345-4E48-8604-11BA35EBE4D4}" dt="2026-05-14T08:45:48.585" v="141" actId="12"/>
        <pc:sldMkLst>
          <pc:docMk/>
          <pc:sldMk cId="0" sldId="257"/>
        </pc:sldMkLst>
        <pc:spChg chg="mod">
          <ac:chgData name="Natasha Johnson" userId="f41467d6-0a6d-4849-861a-248d616c7ec2" providerId="ADAL" clId="{0734F411-6345-4E48-8604-11BA35EBE4D4}" dt="2026-05-14T08:45:48.585" v="141" actId="12"/>
          <ac:spMkLst>
            <pc:docMk/>
            <pc:sldMk cId="0" sldId="257"/>
            <ac:spMk id="3" creationId="{00000000-0000-0000-0000-000000000000}"/>
          </ac:spMkLst>
        </pc:spChg>
      </pc:sldChg>
      <pc:sldChg chg="modSp mod">
        <pc:chgData name="Natasha Johnson" userId="f41467d6-0a6d-4849-861a-248d616c7ec2" providerId="ADAL" clId="{0734F411-6345-4E48-8604-11BA35EBE4D4}" dt="2026-05-14T08:45:55.638" v="143" actId="113"/>
        <pc:sldMkLst>
          <pc:docMk/>
          <pc:sldMk cId="0" sldId="258"/>
        </pc:sldMkLst>
        <pc:spChg chg="mod">
          <ac:chgData name="Natasha Johnson" userId="f41467d6-0a6d-4849-861a-248d616c7ec2" providerId="ADAL" clId="{0734F411-6345-4E48-8604-11BA35EBE4D4}" dt="2026-05-14T08:45:55.638" v="143" actId="113"/>
          <ac:spMkLst>
            <pc:docMk/>
            <pc:sldMk cId="0" sldId="258"/>
            <ac:spMk id="3" creationId="{00000000-0000-0000-0000-000000000000}"/>
          </ac:spMkLst>
        </pc:spChg>
      </pc:sldChg>
      <pc:sldChg chg="modSp mod">
        <pc:chgData name="Natasha Johnson" userId="f41467d6-0a6d-4849-861a-248d616c7ec2" providerId="ADAL" clId="{0734F411-6345-4E48-8604-11BA35EBE4D4}" dt="2026-05-14T08:44:31.106" v="67" actId="1076"/>
        <pc:sldMkLst>
          <pc:docMk/>
          <pc:sldMk cId="0" sldId="260"/>
        </pc:sldMkLst>
        <pc:spChg chg="mod">
          <ac:chgData name="Natasha Johnson" userId="f41467d6-0a6d-4849-861a-248d616c7ec2" providerId="ADAL" clId="{0734F411-6345-4E48-8604-11BA35EBE4D4}" dt="2026-05-14T08:44:31.106" v="67" actId="1076"/>
          <ac:spMkLst>
            <pc:docMk/>
            <pc:sldMk cId="0" sldId="260"/>
            <ac:spMk id="2" creationId="{00000000-0000-0000-0000-000000000000}"/>
          </ac:spMkLst>
        </pc:spChg>
        <pc:spChg chg="mod">
          <ac:chgData name="Natasha Johnson" userId="f41467d6-0a6d-4849-861a-248d616c7ec2" providerId="ADAL" clId="{0734F411-6345-4E48-8604-11BA35EBE4D4}" dt="2026-05-14T08:44:27.485" v="66" actId="313"/>
          <ac:spMkLst>
            <pc:docMk/>
            <pc:sldMk cId="0" sldId="260"/>
            <ac:spMk id="3" creationId="{00000000-0000-0000-0000-000000000000}"/>
          </ac:spMkLst>
        </pc:spChg>
      </pc:sldChg>
      <pc:sldChg chg="modSp mod">
        <pc:chgData name="Natasha Johnson" userId="f41467d6-0a6d-4849-861a-248d616c7ec2" providerId="ADAL" clId="{0734F411-6345-4E48-8604-11BA35EBE4D4}" dt="2026-05-14T08:45:00.519" v="122" actId="20577"/>
        <pc:sldMkLst>
          <pc:docMk/>
          <pc:sldMk cId="0" sldId="261"/>
        </pc:sldMkLst>
        <pc:spChg chg="mod">
          <ac:chgData name="Natasha Johnson" userId="f41467d6-0a6d-4849-861a-248d616c7ec2" providerId="ADAL" clId="{0734F411-6345-4E48-8604-11BA35EBE4D4}" dt="2026-05-14T08:45:00.519" v="122" actId="20577"/>
          <ac:spMkLst>
            <pc:docMk/>
            <pc:sldMk cId="0" sldId="261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b="1" dirty="0">
                <a:solidFill>
                  <a:srgbClr val="C00000"/>
                </a:solidFill>
              </a:rPr>
              <a:t>Woodside Primary School</a:t>
            </a:r>
            <a:br>
              <a:rPr lang="en-US" b="1" dirty="0">
                <a:solidFill>
                  <a:srgbClr val="C00000"/>
                </a:solidFill>
              </a:rPr>
            </a:br>
            <a:endParaRPr b="1" dirty="0">
              <a:solidFill>
                <a:srgbClr val="C00000"/>
              </a:solidFill>
            </a:endParaRPr>
          </a:p>
          <a:p>
            <a:br>
              <a:rPr lang="en-US" b="1" dirty="0">
                <a:solidFill>
                  <a:srgbClr val="C00000"/>
                </a:solidFill>
              </a:rPr>
            </a:br>
            <a:br>
              <a:rPr lang="en-GB" b="1" dirty="0">
                <a:solidFill>
                  <a:srgbClr val="C00000"/>
                </a:solidFill>
              </a:rPr>
            </a:br>
            <a:br>
              <a:rPr lang="en-GB" b="1" dirty="0">
                <a:solidFill>
                  <a:srgbClr val="C00000"/>
                </a:solidFill>
              </a:rPr>
            </a:br>
            <a:br>
              <a:rPr lang="en-GB" b="1" dirty="0">
                <a:solidFill>
                  <a:srgbClr val="C00000"/>
                </a:solidFill>
              </a:rPr>
            </a:br>
            <a:br>
              <a:rPr lang="en-GB" b="1" dirty="0">
                <a:solidFill>
                  <a:srgbClr val="C00000"/>
                </a:solidFill>
              </a:rPr>
            </a:br>
            <a:r>
              <a:rPr b="1" dirty="0">
                <a:solidFill>
                  <a:srgbClr val="C00000"/>
                </a:solidFill>
              </a:rPr>
              <a:t>Y5–6 Residential Visit </a:t>
            </a:r>
            <a:br>
              <a:rPr lang="en-US" b="1" dirty="0">
                <a:solidFill>
                  <a:srgbClr val="C00000"/>
                </a:solidFill>
              </a:rPr>
            </a:br>
            <a:r>
              <a:rPr b="1" dirty="0">
                <a:solidFill>
                  <a:srgbClr val="C00000"/>
                </a:solidFill>
              </a:rPr>
              <a:t>to Laches Wood</a:t>
            </a:r>
          </a:p>
        </p:txBody>
      </p:sp>
      <p:pic>
        <p:nvPicPr>
          <p:cNvPr id="5" name="Picture 4" descr="woodside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820111"/>
            <a:ext cx="3113314" cy="309035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rgbClr val="C00000"/>
                </a:solidFill>
              </a:rPr>
              <a:t>Pocket Money &amp; Shop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 sz="2000"/>
            </a:pPr>
            <a:r>
              <a:rPr sz="3600" dirty="0"/>
              <a:t>Children may bring a maximum of £10 pocket money</a:t>
            </a:r>
          </a:p>
          <a:p>
            <a:pPr>
              <a:defRPr sz="2000"/>
            </a:pPr>
            <a:r>
              <a:rPr sz="3600" dirty="0"/>
              <a:t>This is for small souvenirs/snacks from the </a:t>
            </a:r>
            <a:r>
              <a:rPr sz="3600" dirty="0" err="1"/>
              <a:t>centre</a:t>
            </a:r>
            <a:r>
              <a:rPr sz="3600" dirty="0"/>
              <a:t> shop</a:t>
            </a:r>
          </a:p>
          <a:p>
            <a:pPr>
              <a:defRPr sz="2000"/>
            </a:pPr>
            <a:r>
              <a:rPr sz="3600" dirty="0"/>
              <a:t>Please send money in a named purse or wallet</a:t>
            </a:r>
          </a:p>
        </p:txBody>
      </p:sp>
      <p:pic>
        <p:nvPicPr>
          <p:cNvPr id="4" name="Picture 3" descr="woodside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" y="91440"/>
            <a:ext cx="914400" cy="907657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rgbClr val="C00000"/>
                </a:solidFill>
              </a:rPr>
              <a:t>Safety &amp; Communication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defRPr sz="2000"/>
            </a:pPr>
            <a:r>
              <a:rPr sz="3600" dirty="0"/>
              <a:t>All activities are led by trained and qualified instructors</a:t>
            </a:r>
          </a:p>
          <a:p>
            <a:pPr>
              <a:defRPr sz="2000"/>
            </a:pPr>
            <a:r>
              <a:rPr sz="3600" dirty="0"/>
              <a:t>Risk assessments are completed by both school and </a:t>
            </a:r>
            <a:r>
              <a:rPr sz="3600" dirty="0" err="1"/>
              <a:t>centre</a:t>
            </a:r>
            <a:r>
              <a:rPr sz="3600" dirty="0"/>
              <a:t> staff</a:t>
            </a:r>
          </a:p>
          <a:p>
            <a:pPr>
              <a:defRPr sz="2000"/>
            </a:pPr>
            <a:r>
              <a:rPr sz="3600" dirty="0"/>
              <a:t>School staff will contact parents directly if needed</a:t>
            </a:r>
          </a:p>
          <a:p>
            <a:pPr>
              <a:defRPr sz="2000"/>
            </a:pPr>
            <a:r>
              <a:rPr sz="3600" dirty="0"/>
              <a:t>Please ensure medical information and emergency contacts are up to date</a:t>
            </a:r>
          </a:p>
        </p:txBody>
      </p:sp>
      <p:pic>
        <p:nvPicPr>
          <p:cNvPr id="4" name="Picture 3" descr="woodside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" y="91440"/>
            <a:ext cx="914400" cy="907657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rgbClr val="C00000"/>
                </a:solidFill>
              </a:rPr>
              <a:t>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 sz="2000"/>
            </a:pPr>
            <a:r>
              <a:rPr sz="3600" dirty="0"/>
              <a:t>Thank you for your support</a:t>
            </a:r>
          </a:p>
          <a:p>
            <a:pPr>
              <a:defRPr sz="2000"/>
            </a:pPr>
            <a:r>
              <a:rPr sz="3600" dirty="0"/>
              <a:t>We are looking forward to a fantastic residential experience for the children!</a:t>
            </a:r>
          </a:p>
        </p:txBody>
      </p:sp>
      <p:pic>
        <p:nvPicPr>
          <p:cNvPr id="4" name="Picture 3" descr="woodside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" y="91440"/>
            <a:ext cx="914400" cy="90765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60442"/>
            <a:ext cx="8229600" cy="1143000"/>
          </a:xfrm>
        </p:spPr>
        <p:txBody>
          <a:bodyPr/>
          <a:lstStyle/>
          <a:p>
            <a:r>
              <a:rPr dirty="0">
                <a:solidFill>
                  <a:srgbClr val="C00000"/>
                </a:solidFill>
              </a:rPr>
              <a:t>About the Visit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9097"/>
            <a:ext cx="8229600" cy="4525963"/>
          </a:xfrm>
        </p:spPr>
        <p:txBody>
          <a:bodyPr>
            <a:noAutofit/>
          </a:bodyPr>
          <a:lstStyle/>
          <a:p>
            <a:pPr>
              <a:defRPr sz="2000"/>
            </a:pPr>
            <a:r>
              <a:rPr sz="3600" dirty="0"/>
              <a:t>3-day residential visit to Laches Wood Outdoor Education Centre</a:t>
            </a:r>
          </a:p>
          <a:p>
            <a:pPr>
              <a:defRPr sz="2000"/>
            </a:pPr>
            <a:r>
              <a:rPr sz="3600" dirty="0"/>
              <a:t>Outdoor adventure activities designed to build confidence, resilience and teamwork</a:t>
            </a:r>
          </a:p>
          <a:p>
            <a:pPr>
              <a:defRPr sz="2000"/>
            </a:pPr>
            <a:r>
              <a:rPr sz="3600" dirty="0"/>
              <a:t>Children will take part in a range of exciting instructor-led activities</a:t>
            </a:r>
          </a:p>
          <a:p>
            <a:pPr>
              <a:defRPr sz="2000"/>
            </a:pPr>
            <a:r>
              <a:rPr sz="3600" dirty="0"/>
              <a:t>A fantastic opportunity for independence, friendship and personal growth</a:t>
            </a:r>
          </a:p>
        </p:txBody>
      </p:sp>
      <p:pic>
        <p:nvPicPr>
          <p:cNvPr id="4" name="Picture 3" descr="woodside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" y="91440"/>
            <a:ext cx="914400" cy="90765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rgbClr val="C00000"/>
                </a:solidFill>
              </a:rPr>
              <a:t>Travel Arrangements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4066"/>
            <a:ext cx="8229600" cy="4525963"/>
          </a:xfrm>
        </p:spPr>
        <p:txBody>
          <a:bodyPr>
            <a:noAutofit/>
          </a:bodyPr>
          <a:lstStyle/>
          <a:p>
            <a:pPr>
              <a:defRPr sz="2000"/>
            </a:pPr>
            <a:r>
              <a:rPr sz="3600" dirty="0"/>
              <a:t>Departing: Monday 13th July at </a:t>
            </a:r>
            <a:r>
              <a:rPr sz="3600" b="1" dirty="0"/>
              <a:t>approximately 9:00am</a:t>
            </a:r>
          </a:p>
          <a:p>
            <a:pPr>
              <a:defRPr sz="2000"/>
            </a:pPr>
            <a:r>
              <a:rPr sz="3600" dirty="0"/>
              <a:t>Returning: Wednesday 15th July at </a:t>
            </a:r>
            <a:r>
              <a:rPr sz="3600" b="1" dirty="0"/>
              <a:t>approximately 3:00pm</a:t>
            </a:r>
          </a:p>
          <a:p>
            <a:pPr>
              <a:defRPr sz="2000"/>
            </a:pPr>
            <a:r>
              <a:rPr sz="3600" dirty="0"/>
              <a:t>Children should arrive promptly on Monday morning with all luggage clearly labelled</a:t>
            </a:r>
          </a:p>
          <a:p>
            <a:pPr>
              <a:defRPr sz="2000"/>
            </a:pPr>
            <a:r>
              <a:rPr sz="3600" dirty="0"/>
              <a:t>Packed lunch required for Day 1 (no nut products please)</a:t>
            </a:r>
          </a:p>
        </p:txBody>
      </p:sp>
      <p:pic>
        <p:nvPicPr>
          <p:cNvPr id="4" name="Picture 3" descr="woodside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" y="91440"/>
            <a:ext cx="914400" cy="90765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rgbClr val="C00000"/>
                </a:solidFill>
              </a:rPr>
              <a:t>Staff Attending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 sz="2000"/>
            </a:pPr>
            <a:r>
              <a:rPr sz="3600" dirty="0"/>
              <a:t>Mrs Johnson – Visit Lead</a:t>
            </a:r>
          </a:p>
          <a:p>
            <a:pPr>
              <a:defRPr sz="2000"/>
            </a:pPr>
            <a:r>
              <a:rPr sz="3600" dirty="0"/>
              <a:t>Mrs Bruntlett – Deputy Head Teacher</a:t>
            </a:r>
          </a:p>
          <a:p>
            <a:pPr>
              <a:defRPr sz="2000"/>
            </a:pPr>
            <a:r>
              <a:rPr sz="3600" dirty="0"/>
              <a:t>Mrs Haynes</a:t>
            </a:r>
          </a:p>
          <a:p>
            <a:pPr>
              <a:defRPr sz="2000"/>
            </a:pPr>
            <a:r>
              <a:rPr sz="3600" dirty="0"/>
              <a:t>Mrs Day</a:t>
            </a:r>
          </a:p>
          <a:p>
            <a:pPr>
              <a:defRPr sz="2000"/>
            </a:pPr>
            <a:r>
              <a:rPr sz="3600" dirty="0"/>
              <a:t>Qualified Laches Wood instructors will also lead activities throughout the visit</a:t>
            </a:r>
          </a:p>
        </p:txBody>
      </p:sp>
      <p:pic>
        <p:nvPicPr>
          <p:cNvPr id="4" name="Picture 3" descr="woodside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" y="91440"/>
            <a:ext cx="914400" cy="90765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405" y="427597"/>
            <a:ext cx="8229600" cy="1143000"/>
          </a:xfrm>
        </p:spPr>
        <p:txBody>
          <a:bodyPr/>
          <a:lstStyle/>
          <a:p>
            <a:r>
              <a:rPr dirty="0">
                <a:solidFill>
                  <a:srgbClr val="C00000"/>
                </a:solidFill>
              </a:rPr>
              <a:t>Activities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defRPr sz="2000"/>
            </a:pPr>
            <a:r>
              <a:rPr lang="en-GB" sz="3600" dirty="0"/>
              <a:t>Canoeing</a:t>
            </a:r>
          </a:p>
          <a:p>
            <a:pPr>
              <a:defRPr sz="2000"/>
            </a:pPr>
            <a:r>
              <a:rPr lang="en-GB" sz="3600" dirty="0"/>
              <a:t>Caving </a:t>
            </a:r>
          </a:p>
          <a:p>
            <a:pPr>
              <a:defRPr sz="2000"/>
            </a:pPr>
            <a:r>
              <a:rPr lang="en-GB" sz="3600" dirty="0"/>
              <a:t>Biking</a:t>
            </a:r>
          </a:p>
          <a:p>
            <a:pPr>
              <a:defRPr sz="2000"/>
            </a:pPr>
            <a:r>
              <a:rPr lang="en-GB" sz="3600" dirty="0"/>
              <a:t>Climbing</a:t>
            </a:r>
          </a:p>
          <a:p>
            <a:pPr>
              <a:defRPr sz="2000"/>
            </a:pPr>
            <a:r>
              <a:rPr lang="en-GB" sz="3600" dirty="0"/>
              <a:t>Rock climbing room</a:t>
            </a:r>
          </a:p>
          <a:p>
            <a:pPr>
              <a:defRPr sz="2000"/>
            </a:pPr>
            <a:r>
              <a:rPr lang="en-GB" sz="3600" dirty="0"/>
              <a:t>Archery</a:t>
            </a:r>
          </a:p>
          <a:p>
            <a:pPr>
              <a:defRPr sz="2000"/>
            </a:pPr>
            <a:r>
              <a:rPr lang="en-GB" sz="3600" dirty="0"/>
              <a:t>Axe throwing </a:t>
            </a:r>
            <a:endParaRPr sz="3600" dirty="0"/>
          </a:p>
        </p:txBody>
      </p:sp>
      <p:pic>
        <p:nvPicPr>
          <p:cNvPr id="4" name="Picture 3" descr="woodside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" y="91440"/>
            <a:ext cx="914400" cy="90765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rgbClr val="C00000"/>
                </a:solidFill>
              </a:rPr>
              <a:t>Example Programme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512629" cy="4525963"/>
          </a:xfrm>
        </p:spPr>
        <p:txBody>
          <a:bodyPr>
            <a:noAutofit/>
          </a:bodyPr>
          <a:lstStyle/>
          <a:p>
            <a:pPr>
              <a:defRPr sz="2000"/>
            </a:pPr>
            <a:r>
              <a:rPr sz="3600" dirty="0"/>
              <a:t>Day 1: Arrival, settling in</a:t>
            </a:r>
            <a:r>
              <a:rPr lang="en-US" sz="3600" dirty="0"/>
              <a:t> and activities</a:t>
            </a:r>
            <a:endParaRPr sz="3600" dirty="0"/>
          </a:p>
          <a:p>
            <a:pPr>
              <a:defRPr sz="2000"/>
            </a:pPr>
            <a:r>
              <a:rPr sz="3600" dirty="0"/>
              <a:t>Day 2: </a:t>
            </a:r>
            <a:r>
              <a:rPr lang="en-US" sz="3600" dirty="0"/>
              <a:t>Day time </a:t>
            </a:r>
            <a:r>
              <a:rPr sz="3600" dirty="0"/>
              <a:t>and evening activities</a:t>
            </a:r>
          </a:p>
          <a:p>
            <a:pPr>
              <a:defRPr sz="2000"/>
            </a:pPr>
            <a:r>
              <a:rPr sz="3600" dirty="0"/>
              <a:t>Day 3: </a:t>
            </a:r>
            <a:r>
              <a:rPr lang="en-US" sz="3600" dirty="0"/>
              <a:t>Day time activities </a:t>
            </a:r>
            <a:r>
              <a:rPr sz="3600" dirty="0"/>
              <a:t>and farewell presentation</a:t>
            </a:r>
          </a:p>
          <a:p>
            <a:pPr>
              <a:defRPr sz="2000"/>
            </a:pPr>
            <a:r>
              <a:rPr sz="3600" dirty="0"/>
              <a:t>Final timetable and activity groups are confirmed closer to the visit</a:t>
            </a:r>
          </a:p>
        </p:txBody>
      </p:sp>
      <p:pic>
        <p:nvPicPr>
          <p:cNvPr id="4" name="Picture 3" descr="woodside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" y="91440"/>
            <a:ext cx="914400" cy="90765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rgbClr val="C00000"/>
                </a:solidFill>
              </a:rPr>
              <a:t>Accommodation &amp; Facilities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defRPr sz="2000"/>
            </a:pPr>
            <a:r>
              <a:rPr sz="3600" dirty="0"/>
              <a:t>Children will stay in dormitory-style accommodation</a:t>
            </a:r>
          </a:p>
          <a:p>
            <a:pPr>
              <a:defRPr sz="2000"/>
            </a:pPr>
            <a:r>
              <a:rPr sz="3600" dirty="0"/>
              <a:t>Staff rooms are located nearby for supervision and support</a:t>
            </a:r>
          </a:p>
          <a:p>
            <a:pPr>
              <a:defRPr sz="2000"/>
            </a:pPr>
            <a:r>
              <a:rPr sz="3600" dirty="0"/>
              <a:t>All specialist safety equipment is provided by the </a:t>
            </a:r>
            <a:r>
              <a:rPr sz="3600" dirty="0" err="1"/>
              <a:t>centre</a:t>
            </a:r>
            <a:endParaRPr sz="3600" dirty="0"/>
          </a:p>
          <a:p>
            <a:pPr>
              <a:defRPr sz="2000"/>
            </a:pPr>
            <a:r>
              <a:rPr sz="3600" dirty="0"/>
              <a:t>Meals are provided onsite with dietary requirements catered for</a:t>
            </a:r>
          </a:p>
        </p:txBody>
      </p:sp>
      <p:pic>
        <p:nvPicPr>
          <p:cNvPr id="4" name="Picture 3" descr="woodside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" y="91440"/>
            <a:ext cx="914400" cy="907657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rgbClr val="C00000"/>
                </a:solidFill>
              </a:rPr>
              <a:t>Food &amp; Meals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defRPr sz="2000"/>
            </a:pPr>
            <a:r>
              <a:rPr sz="3600" dirty="0"/>
              <a:t>Sample menu has been shared with families</a:t>
            </a:r>
          </a:p>
          <a:p>
            <a:pPr>
              <a:defRPr sz="2000"/>
            </a:pPr>
            <a:r>
              <a:rPr sz="3600" dirty="0"/>
              <a:t>Final menu choices are confirmed approximately 6 weeks before the visit</a:t>
            </a:r>
          </a:p>
          <a:p>
            <a:pPr>
              <a:defRPr sz="2000"/>
            </a:pPr>
            <a:r>
              <a:rPr sz="3600" dirty="0"/>
              <a:t>Breakfast, lunch</a:t>
            </a:r>
            <a:r>
              <a:rPr lang="en-US" sz="3600" dirty="0"/>
              <a:t> and dinner </a:t>
            </a:r>
            <a:r>
              <a:rPr sz="3600" dirty="0"/>
              <a:t>are all included</a:t>
            </a:r>
          </a:p>
          <a:p>
            <a:pPr>
              <a:defRPr sz="2000"/>
            </a:pPr>
            <a:r>
              <a:rPr sz="3600" dirty="0"/>
              <a:t>Vegetarian and dietary requirement options are available daily</a:t>
            </a:r>
          </a:p>
        </p:txBody>
      </p:sp>
      <p:pic>
        <p:nvPicPr>
          <p:cNvPr id="4" name="Picture 3" descr="woodside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" y="91440"/>
            <a:ext cx="914400" cy="907657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rgbClr val="C00000"/>
                </a:solidFill>
              </a:rPr>
              <a:t>What to Bring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Autofit/>
          </a:bodyPr>
          <a:lstStyle/>
          <a:p>
            <a:pPr>
              <a:defRPr sz="2000"/>
            </a:pPr>
            <a:r>
              <a:rPr sz="3600" dirty="0"/>
              <a:t>Comfortable outdoor clothing and spare clothes</a:t>
            </a:r>
          </a:p>
          <a:p>
            <a:pPr>
              <a:defRPr sz="2000"/>
            </a:pPr>
            <a:r>
              <a:rPr sz="3600" dirty="0"/>
              <a:t>Warm jumper/coat and waterproofs</a:t>
            </a:r>
          </a:p>
          <a:p>
            <a:pPr>
              <a:defRPr sz="2000"/>
            </a:pPr>
            <a:r>
              <a:rPr sz="3600" dirty="0"/>
              <a:t>Outdoor trainers or walking boots</a:t>
            </a:r>
          </a:p>
          <a:p>
            <a:pPr>
              <a:defRPr sz="2000"/>
            </a:pPr>
            <a:r>
              <a:rPr sz="3600" dirty="0"/>
              <a:t>Wash kit, towel and water bottle</a:t>
            </a:r>
          </a:p>
          <a:p>
            <a:pPr>
              <a:defRPr sz="2000"/>
            </a:pPr>
            <a:r>
              <a:rPr sz="3600" dirty="0"/>
              <a:t>Torch and plastic bags for wet clothes</a:t>
            </a:r>
          </a:p>
          <a:p>
            <a:pPr>
              <a:defRPr sz="2000"/>
            </a:pPr>
            <a:r>
              <a:rPr sz="3600" dirty="0"/>
              <a:t>No mobile phones, valuables or electronic devices</a:t>
            </a:r>
          </a:p>
        </p:txBody>
      </p:sp>
      <p:pic>
        <p:nvPicPr>
          <p:cNvPr id="4" name="Picture 3" descr="woodside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" y="91440"/>
            <a:ext cx="914400" cy="90765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389</Words>
  <Application>Microsoft Office PowerPoint</Application>
  <PresentationFormat>On-screen Show (4:3)</PresentationFormat>
  <Paragraphs>60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Woodside Primary School       Y5–6 Residential Visit  to Laches Wood</vt:lpstr>
      <vt:lpstr>About the Visit</vt:lpstr>
      <vt:lpstr>Travel Arrangements</vt:lpstr>
      <vt:lpstr>Staff Attending</vt:lpstr>
      <vt:lpstr>Activities </vt:lpstr>
      <vt:lpstr>Example Programme</vt:lpstr>
      <vt:lpstr>Accommodation &amp; Facilities</vt:lpstr>
      <vt:lpstr>Food &amp; Meals</vt:lpstr>
      <vt:lpstr>What to Bring</vt:lpstr>
      <vt:lpstr>Pocket Money &amp; Shop</vt:lpstr>
      <vt:lpstr>Safety &amp; Communication</vt:lpstr>
      <vt:lpstr>Questions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Natasha Johnson</dc:creator>
  <cp:keywords/>
  <dc:description>generated using python-pptx</dc:description>
  <cp:lastModifiedBy>Natasha Johnson</cp:lastModifiedBy>
  <cp:revision>2</cp:revision>
  <dcterms:created xsi:type="dcterms:W3CDTF">2013-01-27T09:14:16Z</dcterms:created>
  <dcterms:modified xsi:type="dcterms:W3CDTF">2026-05-14T08:46:03Z</dcterms:modified>
  <cp:category/>
</cp:coreProperties>
</file>