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7" r:id="rId2"/>
    <p:sldId id="288" r:id="rId3"/>
    <p:sldId id="290" r:id="rId4"/>
    <p:sldId id="313" r:id="rId5"/>
    <p:sldId id="314" r:id="rId6"/>
    <p:sldId id="291" r:id="rId7"/>
    <p:sldId id="297" r:id="rId8"/>
    <p:sldId id="294" r:id="rId9"/>
    <p:sldId id="292" r:id="rId10"/>
    <p:sldId id="298" r:id="rId11"/>
    <p:sldId id="300" r:id="rId12"/>
    <p:sldId id="299" r:id="rId13"/>
    <p:sldId id="305" r:id="rId14"/>
    <p:sldId id="307" r:id="rId15"/>
    <p:sldId id="306" r:id="rId16"/>
    <p:sldId id="302" r:id="rId17"/>
    <p:sldId id="303" r:id="rId18"/>
    <p:sldId id="304" r:id="rId19"/>
    <p:sldId id="308" r:id="rId20"/>
    <p:sldId id="309" r:id="rId21"/>
    <p:sldId id="310" r:id="rId22"/>
    <p:sldId id="311" r:id="rId23"/>
    <p:sldId id="31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FFCC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2B3446-AAAD-4CFC-924A-E21EEC84E14F}" v="39" dt="2026-02-01T23:25:12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86610" autoAdjust="0"/>
  </p:normalViewPr>
  <p:slideViewPr>
    <p:cSldViewPr snapToGrid="0">
      <p:cViewPr varScale="1">
        <p:scale>
          <a:sx n="55" d="100"/>
          <a:sy n="55" d="100"/>
        </p:scale>
        <p:origin x="1168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Bruntlett" userId="4fb6fee0-1b09-4bdb-8c4f-4d8cb0306fb6" providerId="ADAL" clId="{4EE434E8-452D-426F-84C3-C9216352AF26}"/>
    <pc:docChg chg="undo custSel addSld delSld modSld sldOrd">
      <pc:chgData name="Natalie Bruntlett" userId="4fb6fee0-1b09-4bdb-8c4f-4d8cb0306fb6" providerId="ADAL" clId="{4EE434E8-452D-426F-84C3-C9216352AF26}" dt="2026-02-02T23:05:44.194" v="6163" actId="478"/>
      <pc:docMkLst>
        <pc:docMk/>
      </pc:docMkLst>
      <pc:sldChg chg="addSp delSp modSp mod modNotesTx">
        <pc:chgData name="Natalie Bruntlett" userId="4fb6fee0-1b09-4bdb-8c4f-4d8cb0306fb6" providerId="ADAL" clId="{4EE434E8-452D-426F-84C3-C9216352AF26}" dt="2026-02-02T14:22:42.332" v="5858" actId="20577"/>
        <pc:sldMkLst>
          <pc:docMk/>
          <pc:sldMk cId="2896107688" sldId="287"/>
        </pc:sldMkLst>
        <pc:spChg chg="add mod">
          <ac:chgData name="Natalie Bruntlett" userId="4fb6fee0-1b09-4bdb-8c4f-4d8cb0306fb6" providerId="ADAL" clId="{4EE434E8-452D-426F-84C3-C9216352AF26}" dt="2026-01-27T00:00:12.386" v="812" actId="255"/>
          <ac:spMkLst>
            <pc:docMk/>
            <pc:sldMk cId="2896107688" sldId="287"/>
            <ac:spMk id="14" creationId="{A7AF54A7-33B9-3239-3346-AA36C5C1FCD5}"/>
          </ac:spMkLst>
        </pc:spChg>
        <pc:picChg chg="add mod modCrop">
          <ac:chgData name="Natalie Bruntlett" userId="4fb6fee0-1b09-4bdb-8c4f-4d8cb0306fb6" providerId="ADAL" clId="{4EE434E8-452D-426F-84C3-C9216352AF26}" dt="2026-01-26T23:59:03.160" v="769" actId="1076"/>
          <ac:picMkLst>
            <pc:docMk/>
            <pc:sldMk cId="2896107688" sldId="287"/>
            <ac:picMk id="12" creationId="{50C6D225-3B94-2D67-113F-763685FB0A01}"/>
          </ac:picMkLst>
        </pc:picChg>
      </pc:sldChg>
      <pc:sldChg chg="addSp delSp modSp add mod modNotesTx">
        <pc:chgData name="Natalie Bruntlett" userId="4fb6fee0-1b09-4bdb-8c4f-4d8cb0306fb6" providerId="ADAL" clId="{4EE434E8-452D-426F-84C3-C9216352AF26}" dt="2026-02-02T14:14:30.372" v="5814" actId="20577"/>
        <pc:sldMkLst>
          <pc:docMk/>
          <pc:sldMk cId="1655593587" sldId="288"/>
        </pc:sldMkLst>
        <pc:spChg chg="add mod">
          <ac:chgData name="Natalie Bruntlett" userId="4fb6fee0-1b09-4bdb-8c4f-4d8cb0306fb6" providerId="ADAL" clId="{4EE434E8-452D-426F-84C3-C9216352AF26}" dt="2026-01-27T00:00:40.820" v="818" actId="20577"/>
          <ac:spMkLst>
            <pc:docMk/>
            <pc:sldMk cId="1655593587" sldId="288"/>
            <ac:spMk id="3" creationId="{DD4B363E-9078-4D8C-077D-05130B444A00}"/>
          </ac:spMkLst>
        </pc:spChg>
        <pc:spChg chg="add mod">
          <ac:chgData name="Natalie Bruntlett" userId="4fb6fee0-1b09-4bdb-8c4f-4d8cb0306fb6" providerId="ADAL" clId="{4EE434E8-452D-426F-84C3-C9216352AF26}" dt="2026-01-27T00:01:26.940" v="854" actId="255"/>
          <ac:spMkLst>
            <pc:docMk/>
            <pc:sldMk cId="1655593587" sldId="288"/>
            <ac:spMk id="5" creationId="{B0FF8A82-73BA-5DF6-EC9B-0C9DFA76246E}"/>
          </ac:spMkLst>
        </pc:spChg>
      </pc:sldChg>
      <pc:sldChg chg="addSp modSp add mod modNotesTx">
        <pc:chgData name="Natalie Bruntlett" userId="4fb6fee0-1b09-4bdb-8c4f-4d8cb0306fb6" providerId="ADAL" clId="{4EE434E8-452D-426F-84C3-C9216352AF26}" dt="2026-02-02T23:03:45.648" v="6162" actId="20577"/>
        <pc:sldMkLst>
          <pc:docMk/>
          <pc:sldMk cId="1585221695" sldId="290"/>
        </pc:sldMkLst>
        <pc:spChg chg="mod">
          <ac:chgData name="Natalie Bruntlett" userId="4fb6fee0-1b09-4bdb-8c4f-4d8cb0306fb6" providerId="ADAL" clId="{4EE434E8-452D-426F-84C3-C9216352AF26}" dt="2026-02-02T14:23:28.230" v="5982" actId="122"/>
          <ac:spMkLst>
            <pc:docMk/>
            <pc:sldMk cId="1585221695" sldId="290"/>
            <ac:spMk id="3" creationId="{2EE87CE1-2AA8-D17D-514A-97A7024BFA5A}"/>
          </ac:spMkLst>
        </pc:spChg>
        <pc:picChg chg="add mod modCrop">
          <ac:chgData name="Natalie Bruntlett" userId="4fb6fee0-1b09-4bdb-8c4f-4d8cb0306fb6" providerId="ADAL" clId="{4EE434E8-452D-426F-84C3-C9216352AF26}" dt="2026-02-02T14:22:56.501" v="5860" actId="14100"/>
          <ac:picMkLst>
            <pc:docMk/>
            <pc:sldMk cId="1585221695" sldId="290"/>
            <ac:picMk id="4" creationId="{74C2C6E4-2732-84B8-B1AE-993BFA08B100}"/>
          </ac:picMkLst>
        </pc:picChg>
      </pc:sldChg>
      <pc:sldChg chg="addSp delSp modSp add mod ord modNotesTx">
        <pc:chgData name="Natalie Bruntlett" userId="4fb6fee0-1b09-4bdb-8c4f-4d8cb0306fb6" providerId="ADAL" clId="{4EE434E8-452D-426F-84C3-C9216352AF26}" dt="2026-02-01T23:58:41.763" v="5795" actId="113"/>
        <pc:sldMkLst>
          <pc:docMk/>
          <pc:sldMk cId="357344527" sldId="291"/>
        </pc:sldMkLst>
        <pc:spChg chg="mod">
          <ac:chgData name="Natalie Bruntlett" userId="4fb6fee0-1b09-4bdb-8c4f-4d8cb0306fb6" providerId="ADAL" clId="{4EE434E8-452D-426F-84C3-C9216352AF26}" dt="2026-02-01T23:58:41.763" v="5795" actId="113"/>
          <ac:spMkLst>
            <pc:docMk/>
            <pc:sldMk cId="357344527" sldId="291"/>
            <ac:spMk id="3" creationId="{A20DD086-673F-604C-B0DB-BFB080F81A8F}"/>
          </ac:spMkLst>
        </pc:spChg>
        <pc:picChg chg="add mod modCrop">
          <ac:chgData name="Natalie Bruntlett" userId="4fb6fee0-1b09-4bdb-8c4f-4d8cb0306fb6" providerId="ADAL" clId="{4EE434E8-452D-426F-84C3-C9216352AF26}" dt="2026-01-27T00:12:51.829" v="1246" actId="1076"/>
          <ac:picMkLst>
            <pc:docMk/>
            <pc:sldMk cId="357344527" sldId="291"/>
            <ac:picMk id="4" creationId="{0DBB00BD-4294-F890-008C-7813F0CD2552}"/>
          </ac:picMkLst>
        </pc:picChg>
      </pc:sldChg>
      <pc:sldChg chg="addSp delSp modSp add mod modNotesTx">
        <pc:chgData name="Natalie Bruntlett" userId="4fb6fee0-1b09-4bdb-8c4f-4d8cb0306fb6" providerId="ADAL" clId="{4EE434E8-452D-426F-84C3-C9216352AF26}" dt="2026-02-01T21:52:30.700" v="2070" actId="20577"/>
        <pc:sldMkLst>
          <pc:docMk/>
          <pc:sldMk cId="1086994869" sldId="292"/>
        </pc:sldMkLst>
        <pc:spChg chg="add mod">
          <ac:chgData name="Natalie Bruntlett" userId="4fb6fee0-1b09-4bdb-8c4f-4d8cb0306fb6" providerId="ADAL" clId="{4EE434E8-452D-426F-84C3-C9216352AF26}" dt="2026-01-27T00:16:17.951" v="1459" actId="20577"/>
          <ac:spMkLst>
            <pc:docMk/>
            <pc:sldMk cId="1086994869" sldId="292"/>
            <ac:spMk id="11" creationId="{313E85FA-C35A-BD75-3E91-EAA23630AE6C}"/>
          </ac:spMkLst>
        </pc:spChg>
        <pc:picChg chg="add mod modCrop">
          <ac:chgData name="Natalie Bruntlett" userId="4fb6fee0-1b09-4bdb-8c4f-4d8cb0306fb6" providerId="ADAL" clId="{4EE434E8-452D-426F-84C3-C9216352AF26}" dt="2026-01-26T23:27:06.907" v="224" actId="1076"/>
          <ac:picMkLst>
            <pc:docMk/>
            <pc:sldMk cId="1086994869" sldId="292"/>
            <ac:picMk id="7" creationId="{8FE73B64-0663-232B-1FFE-772169593D5D}"/>
          </ac:picMkLst>
        </pc:picChg>
        <pc:picChg chg="add mod modCrop">
          <ac:chgData name="Natalie Bruntlett" userId="4fb6fee0-1b09-4bdb-8c4f-4d8cb0306fb6" providerId="ADAL" clId="{4EE434E8-452D-426F-84C3-C9216352AF26}" dt="2026-01-26T23:27:35.732" v="230" actId="1076"/>
          <ac:picMkLst>
            <pc:docMk/>
            <pc:sldMk cId="1086994869" sldId="292"/>
            <ac:picMk id="10" creationId="{C5690DDC-6286-9DA9-5D90-B87009EFF548}"/>
          </ac:picMkLst>
        </pc:picChg>
        <pc:picChg chg="add mod">
          <ac:chgData name="Natalie Bruntlett" userId="4fb6fee0-1b09-4bdb-8c4f-4d8cb0306fb6" providerId="ADAL" clId="{4EE434E8-452D-426F-84C3-C9216352AF26}" dt="2026-01-26T23:27:08.922" v="225" actId="1076"/>
          <ac:picMkLst>
            <pc:docMk/>
            <pc:sldMk cId="1086994869" sldId="292"/>
            <ac:picMk id="1030" creationId="{B6EBCBEF-E476-B159-EF24-1557A5CED172}"/>
          </ac:picMkLst>
        </pc:picChg>
        <pc:picChg chg="add mod">
          <ac:chgData name="Natalie Bruntlett" userId="4fb6fee0-1b09-4bdb-8c4f-4d8cb0306fb6" providerId="ADAL" clId="{4EE434E8-452D-426F-84C3-C9216352AF26}" dt="2026-01-26T23:27:01.069" v="222" actId="14100"/>
          <ac:picMkLst>
            <pc:docMk/>
            <pc:sldMk cId="1086994869" sldId="292"/>
            <ac:picMk id="1032" creationId="{E7358A43-F2B1-AB11-A9D5-6439CF4D3049}"/>
          </ac:picMkLst>
        </pc:picChg>
        <pc:picChg chg="add mod">
          <ac:chgData name="Natalie Bruntlett" userId="4fb6fee0-1b09-4bdb-8c4f-4d8cb0306fb6" providerId="ADAL" clId="{4EE434E8-452D-426F-84C3-C9216352AF26}" dt="2026-01-26T23:27:40.112" v="232" actId="14100"/>
          <ac:picMkLst>
            <pc:docMk/>
            <pc:sldMk cId="1086994869" sldId="292"/>
            <ac:picMk id="1034" creationId="{8346CE72-CE60-3A3C-693C-7041514BD14A}"/>
          </ac:picMkLst>
        </pc:picChg>
      </pc:sldChg>
      <pc:sldChg chg="addSp delSp modSp add mod ord modNotesTx">
        <pc:chgData name="Natalie Bruntlett" userId="4fb6fee0-1b09-4bdb-8c4f-4d8cb0306fb6" providerId="ADAL" clId="{4EE434E8-452D-426F-84C3-C9216352AF26}" dt="2026-02-01T21:52:09.253" v="2006" actId="20577"/>
        <pc:sldMkLst>
          <pc:docMk/>
          <pc:sldMk cId="3396241195" sldId="294"/>
        </pc:sldMkLst>
        <pc:spChg chg="add mod">
          <ac:chgData name="Natalie Bruntlett" userId="4fb6fee0-1b09-4bdb-8c4f-4d8cb0306fb6" providerId="ADAL" clId="{4EE434E8-452D-426F-84C3-C9216352AF26}" dt="2026-01-27T20:50:36.367" v="1960" actId="14100"/>
          <ac:spMkLst>
            <pc:docMk/>
            <pc:sldMk cId="3396241195" sldId="294"/>
            <ac:spMk id="12" creationId="{260A5FC4-39E0-51E3-6326-F74D18A13A72}"/>
          </ac:spMkLst>
        </pc:spChg>
        <pc:picChg chg="add mod modCrop">
          <ac:chgData name="Natalie Bruntlett" userId="4fb6fee0-1b09-4bdb-8c4f-4d8cb0306fb6" providerId="ADAL" clId="{4EE434E8-452D-426F-84C3-C9216352AF26}" dt="2026-01-27T00:14:18.344" v="1310" actId="1076"/>
          <ac:picMkLst>
            <pc:docMk/>
            <pc:sldMk cId="3396241195" sldId="294"/>
            <ac:picMk id="4" creationId="{9873762D-AD0C-7D6B-246A-33A2F629649E}"/>
          </ac:picMkLst>
        </pc:picChg>
        <pc:picChg chg="add mod modCrop">
          <ac:chgData name="Natalie Bruntlett" userId="4fb6fee0-1b09-4bdb-8c4f-4d8cb0306fb6" providerId="ADAL" clId="{4EE434E8-452D-426F-84C3-C9216352AF26}" dt="2026-01-27T00:15:25.854" v="1340" actId="1076"/>
          <ac:picMkLst>
            <pc:docMk/>
            <pc:sldMk cId="3396241195" sldId="294"/>
            <ac:picMk id="9" creationId="{65E28B22-4377-D7B6-4DA7-D3B43F1B1576}"/>
          </ac:picMkLst>
        </pc:picChg>
        <pc:picChg chg="add mod modCrop">
          <ac:chgData name="Natalie Bruntlett" userId="4fb6fee0-1b09-4bdb-8c4f-4d8cb0306fb6" providerId="ADAL" clId="{4EE434E8-452D-426F-84C3-C9216352AF26}" dt="2026-01-27T00:14:15.300" v="1309" actId="1076"/>
          <ac:picMkLst>
            <pc:docMk/>
            <pc:sldMk cId="3396241195" sldId="294"/>
            <ac:picMk id="11" creationId="{7B971511-E84F-D736-31F7-EDADC1A8DF1F}"/>
          </ac:picMkLst>
        </pc:picChg>
        <pc:picChg chg="add mod">
          <ac:chgData name="Natalie Bruntlett" userId="4fb6fee0-1b09-4bdb-8c4f-4d8cb0306fb6" providerId="ADAL" clId="{4EE434E8-452D-426F-84C3-C9216352AF26}" dt="2026-01-27T00:15:34.209" v="1342" actId="1076"/>
          <ac:picMkLst>
            <pc:docMk/>
            <pc:sldMk cId="3396241195" sldId="294"/>
            <ac:picMk id="13" creationId="{1337553F-464D-69B3-1FA4-C3C3EF53348A}"/>
          </ac:picMkLst>
        </pc:picChg>
        <pc:picChg chg="add mod">
          <ac:chgData name="Natalie Bruntlett" userId="4fb6fee0-1b09-4bdb-8c4f-4d8cb0306fb6" providerId="ADAL" clId="{4EE434E8-452D-426F-84C3-C9216352AF26}" dt="2026-01-27T00:14:42.534" v="1316" actId="688"/>
          <ac:picMkLst>
            <pc:docMk/>
            <pc:sldMk cId="3396241195" sldId="294"/>
            <ac:picMk id="2050" creationId="{71290074-ACF1-41F6-8E14-DC4FEBA85789}"/>
          </ac:picMkLst>
        </pc:picChg>
      </pc:sldChg>
      <pc:sldChg chg="addSp delSp modSp add mod ord modNotesTx">
        <pc:chgData name="Natalie Bruntlett" userId="4fb6fee0-1b09-4bdb-8c4f-4d8cb0306fb6" providerId="ADAL" clId="{4EE434E8-452D-426F-84C3-C9216352AF26}" dt="2026-01-27T00:16:55.581" v="1528" actId="20577"/>
        <pc:sldMkLst>
          <pc:docMk/>
          <pc:sldMk cId="1261151717" sldId="297"/>
        </pc:sldMkLst>
        <pc:spChg chg="add mod">
          <ac:chgData name="Natalie Bruntlett" userId="4fb6fee0-1b09-4bdb-8c4f-4d8cb0306fb6" providerId="ADAL" clId="{4EE434E8-452D-426F-84C3-C9216352AF26}" dt="2026-01-27T00:13:37.752" v="1250" actId="20577"/>
          <ac:spMkLst>
            <pc:docMk/>
            <pc:sldMk cId="1261151717" sldId="297"/>
            <ac:spMk id="6" creationId="{E3517619-66D1-A13C-9864-CA28E149FD1F}"/>
          </ac:spMkLst>
        </pc:spChg>
        <pc:spChg chg="add mod">
          <ac:chgData name="Natalie Bruntlett" userId="4fb6fee0-1b09-4bdb-8c4f-4d8cb0306fb6" providerId="ADAL" clId="{4EE434E8-452D-426F-84C3-C9216352AF26}" dt="2026-01-27T00:10:54.218" v="1080" actId="1076"/>
          <ac:spMkLst>
            <pc:docMk/>
            <pc:sldMk cId="1261151717" sldId="297"/>
            <ac:spMk id="7" creationId="{9F2BF9A6-B3BB-EA33-1D76-853A77E042D7}"/>
          </ac:spMkLst>
        </pc:spChg>
        <pc:spChg chg="add mod">
          <ac:chgData name="Natalie Bruntlett" userId="4fb6fee0-1b09-4bdb-8c4f-4d8cb0306fb6" providerId="ADAL" clId="{4EE434E8-452D-426F-84C3-C9216352AF26}" dt="2026-01-27T00:11:24.441" v="1085" actId="1076"/>
          <ac:spMkLst>
            <pc:docMk/>
            <pc:sldMk cId="1261151717" sldId="297"/>
            <ac:spMk id="8" creationId="{E873EAB6-1794-EBA8-B87C-3F981FEFEC1E}"/>
          </ac:spMkLst>
        </pc:spChg>
        <pc:picChg chg="add mod modCrop">
          <ac:chgData name="Natalie Bruntlett" userId="4fb6fee0-1b09-4bdb-8c4f-4d8cb0306fb6" providerId="ADAL" clId="{4EE434E8-452D-426F-84C3-C9216352AF26}" dt="2026-01-27T00:11:22.978" v="1084" actId="1076"/>
          <ac:picMkLst>
            <pc:docMk/>
            <pc:sldMk cId="1261151717" sldId="297"/>
            <ac:picMk id="3" creationId="{1D6EABB8-088D-399A-A281-8518415F003A}"/>
          </ac:picMkLst>
        </pc:picChg>
      </pc:sldChg>
      <pc:sldChg chg="addSp delSp modSp add mod ord">
        <pc:chgData name="Natalie Bruntlett" userId="4fb6fee0-1b09-4bdb-8c4f-4d8cb0306fb6" providerId="ADAL" clId="{4EE434E8-452D-426F-84C3-C9216352AF26}" dt="2026-01-27T00:19:47.528" v="1578" actId="478"/>
        <pc:sldMkLst>
          <pc:docMk/>
          <pc:sldMk cId="3299915534" sldId="298"/>
        </pc:sldMkLst>
        <pc:spChg chg="mod">
          <ac:chgData name="Natalie Bruntlett" userId="4fb6fee0-1b09-4bdb-8c4f-4d8cb0306fb6" providerId="ADAL" clId="{4EE434E8-452D-426F-84C3-C9216352AF26}" dt="2026-01-27T00:18:08.068" v="1560" actId="20577"/>
          <ac:spMkLst>
            <pc:docMk/>
            <pc:sldMk cId="3299915534" sldId="298"/>
            <ac:spMk id="3" creationId="{C49105BF-5B31-EF5E-898E-6762812A75DE}"/>
          </ac:spMkLst>
        </pc:spChg>
        <pc:picChg chg="add mod modCrop">
          <ac:chgData name="Natalie Bruntlett" userId="4fb6fee0-1b09-4bdb-8c4f-4d8cb0306fb6" providerId="ADAL" clId="{4EE434E8-452D-426F-84C3-C9216352AF26}" dt="2026-01-27T00:19:37.171" v="1576" actId="14100"/>
          <ac:picMkLst>
            <pc:docMk/>
            <pc:sldMk cId="3299915534" sldId="298"/>
            <ac:picMk id="12" creationId="{908FB2A4-C9BD-DF20-CCE8-2F1097DAF5B7}"/>
          </ac:picMkLst>
        </pc:picChg>
      </pc:sldChg>
      <pc:sldChg chg="addSp delSp modSp add mod">
        <pc:chgData name="Natalie Bruntlett" userId="4fb6fee0-1b09-4bdb-8c4f-4d8cb0306fb6" providerId="ADAL" clId="{4EE434E8-452D-426F-84C3-C9216352AF26}" dt="2026-01-27T00:23:32.847" v="1615" actId="1076"/>
        <pc:sldMkLst>
          <pc:docMk/>
          <pc:sldMk cId="2426314266" sldId="299"/>
        </pc:sldMkLst>
        <pc:spChg chg="add mod">
          <ac:chgData name="Natalie Bruntlett" userId="4fb6fee0-1b09-4bdb-8c4f-4d8cb0306fb6" providerId="ADAL" clId="{4EE434E8-452D-426F-84C3-C9216352AF26}" dt="2026-01-27T00:23:29.343" v="1614" actId="1076"/>
          <ac:spMkLst>
            <pc:docMk/>
            <pc:sldMk cId="2426314266" sldId="299"/>
            <ac:spMk id="4" creationId="{E70ECEBA-0BCF-FA0A-587C-314E1A6EB1AC}"/>
          </ac:spMkLst>
        </pc:spChg>
        <pc:picChg chg="add mod modCrop">
          <ac:chgData name="Natalie Bruntlett" userId="4fb6fee0-1b09-4bdb-8c4f-4d8cb0306fb6" providerId="ADAL" clId="{4EE434E8-452D-426F-84C3-C9216352AF26}" dt="2026-01-27T00:23:32.847" v="1615" actId="1076"/>
          <ac:picMkLst>
            <pc:docMk/>
            <pc:sldMk cId="2426314266" sldId="299"/>
            <ac:picMk id="8" creationId="{7644867E-1A77-5136-40AC-EA8D3AE9658E}"/>
          </ac:picMkLst>
        </pc:picChg>
      </pc:sldChg>
      <pc:sldChg chg="addSp delSp modSp add mod modNotesTx">
        <pc:chgData name="Natalie Bruntlett" userId="4fb6fee0-1b09-4bdb-8c4f-4d8cb0306fb6" providerId="ADAL" clId="{4EE434E8-452D-426F-84C3-C9216352AF26}" dt="2026-02-01T21:53:04.500" v="2077" actId="732"/>
        <pc:sldMkLst>
          <pc:docMk/>
          <pc:sldMk cId="1498629373" sldId="300"/>
        </pc:sldMkLst>
        <pc:picChg chg="add mod ord modCrop">
          <ac:chgData name="Natalie Bruntlett" userId="4fb6fee0-1b09-4bdb-8c4f-4d8cb0306fb6" providerId="ADAL" clId="{4EE434E8-452D-426F-84C3-C9216352AF26}" dt="2026-02-01T21:52:56.095" v="2075" actId="1076"/>
          <ac:picMkLst>
            <pc:docMk/>
            <pc:sldMk cId="1498629373" sldId="300"/>
            <ac:picMk id="4" creationId="{5717B247-A270-5532-04BC-0271EF7A05B3}"/>
          </ac:picMkLst>
        </pc:picChg>
        <pc:picChg chg="add mod ord modCrop">
          <ac:chgData name="Natalie Bruntlett" userId="4fb6fee0-1b09-4bdb-8c4f-4d8cb0306fb6" providerId="ADAL" clId="{4EE434E8-452D-426F-84C3-C9216352AF26}" dt="2026-02-01T21:52:49.732" v="2073" actId="1076"/>
          <ac:picMkLst>
            <pc:docMk/>
            <pc:sldMk cId="1498629373" sldId="300"/>
            <ac:picMk id="7" creationId="{87593998-8311-2CA8-B6BD-348E44F0F957}"/>
          </ac:picMkLst>
        </pc:picChg>
        <pc:picChg chg="add mod modCrop">
          <ac:chgData name="Natalie Bruntlett" userId="4fb6fee0-1b09-4bdb-8c4f-4d8cb0306fb6" providerId="ADAL" clId="{4EE434E8-452D-426F-84C3-C9216352AF26}" dt="2026-01-27T00:21:35.046" v="1599" actId="1076"/>
          <ac:picMkLst>
            <pc:docMk/>
            <pc:sldMk cId="1498629373" sldId="300"/>
            <ac:picMk id="9" creationId="{948DB6C6-8F96-9DBD-2DD0-D0EC493E01A6}"/>
          </ac:picMkLst>
        </pc:picChg>
        <pc:picChg chg="add mod modCrop">
          <ac:chgData name="Natalie Bruntlett" userId="4fb6fee0-1b09-4bdb-8c4f-4d8cb0306fb6" providerId="ADAL" clId="{4EE434E8-452D-426F-84C3-C9216352AF26}" dt="2026-02-01T21:53:04.500" v="2077" actId="732"/>
          <ac:picMkLst>
            <pc:docMk/>
            <pc:sldMk cId="1498629373" sldId="300"/>
            <ac:picMk id="11" creationId="{561604E7-D40B-DA0E-DDA5-90D05CD52CD9}"/>
          </ac:picMkLst>
        </pc:picChg>
      </pc:sldChg>
      <pc:sldChg chg="addSp delSp modSp add del mod ord modNotesTx">
        <pc:chgData name="Natalie Bruntlett" userId="4fb6fee0-1b09-4bdb-8c4f-4d8cb0306fb6" providerId="ADAL" clId="{4EE434E8-452D-426F-84C3-C9216352AF26}" dt="2026-02-01T23:09:16.921" v="2337" actId="47"/>
        <pc:sldMkLst>
          <pc:docMk/>
          <pc:sldMk cId="974444625" sldId="301"/>
        </pc:sldMkLst>
        <pc:spChg chg="mod">
          <ac:chgData name="Natalie Bruntlett" userId="4fb6fee0-1b09-4bdb-8c4f-4d8cb0306fb6" providerId="ADAL" clId="{4EE434E8-452D-426F-84C3-C9216352AF26}" dt="2026-02-01T23:09:14.270" v="2336" actId="20577"/>
          <ac:spMkLst>
            <pc:docMk/>
            <pc:sldMk cId="974444625" sldId="301"/>
            <ac:spMk id="3" creationId="{4D349D2D-EA8B-82F3-5785-A2562F7594D7}"/>
          </ac:spMkLst>
        </pc:spChg>
        <pc:picChg chg="add del mod modCrop">
          <ac:chgData name="Natalie Bruntlett" userId="4fb6fee0-1b09-4bdb-8c4f-4d8cb0306fb6" providerId="ADAL" clId="{4EE434E8-452D-426F-84C3-C9216352AF26}" dt="2026-02-01T23:08:47.554" v="2313" actId="478"/>
          <ac:picMkLst>
            <pc:docMk/>
            <pc:sldMk cId="974444625" sldId="301"/>
            <ac:picMk id="5" creationId="{30945C6D-CA41-043B-14D9-790BD41795F7}"/>
          </ac:picMkLst>
        </pc:picChg>
      </pc:sldChg>
      <pc:sldChg chg="addSp delSp modSp add mod modNotesTx">
        <pc:chgData name="Natalie Bruntlett" userId="4fb6fee0-1b09-4bdb-8c4f-4d8cb0306fb6" providerId="ADAL" clId="{4EE434E8-452D-426F-84C3-C9216352AF26}" dt="2026-02-01T23:22:18.843" v="3296" actId="20577"/>
        <pc:sldMkLst>
          <pc:docMk/>
          <pc:sldMk cId="1566566584" sldId="302"/>
        </pc:sldMkLst>
        <pc:spChg chg="mod">
          <ac:chgData name="Natalie Bruntlett" userId="4fb6fee0-1b09-4bdb-8c4f-4d8cb0306fb6" providerId="ADAL" clId="{4EE434E8-452D-426F-84C3-C9216352AF26}" dt="2026-02-01T23:21:07.704" v="3253" actId="20577"/>
          <ac:spMkLst>
            <pc:docMk/>
            <pc:sldMk cId="1566566584" sldId="302"/>
            <ac:spMk id="3" creationId="{EDFC1F4E-5B99-E90C-2A1E-48B2B973C6A7}"/>
          </ac:spMkLst>
        </pc:spChg>
        <pc:spChg chg="add mod">
          <ac:chgData name="Natalie Bruntlett" userId="4fb6fee0-1b09-4bdb-8c4f-4d8cb0306fb6" providerId="ADAL" clId="{4EE434E8-452D-426F-84C3-C9216352AF26}" dt="2026-02-01T23:22:03.319" v="3256" actId="1076"/>
          <ac:spMkLst>
            <pc:docMk/>
            <pc:sldMk cId="1566566584" sldId="302"/>
            <ac:spMk id="6" creationId="{D1539BC6-4D3B-CDF2-20AD-A4E5CF37D18A}"/>
          </ac:spMkLst>
        </pc:spChg>
        <pc:picChg chg="add mod modCrop">
          <ac:chgData name="Natalie Bruntlett" userId="4fb6fee0-1b09-4bdb-8c4f-4d8cb0306fb6" providerId="ADAL" clId="{4EE434E8-452D-426F-84C3-C9216352AF26}" dt="2026-02-01T23:21:57.916" v="3254" actId="1076"/>
          <ac:picMkLst>
            <pc:docMk/>
            <pc:sldMk cId="1566566584" sldId="302"/>
            <ac:picMk id="4" creationId="{3E3597C0-7433-55C1-1BB2-84C927FACB2F}"/>
          </ac:picMkLst>
        </pc:picChg>
      </pc:sldChg>
      <pc:sldChg chg="modSp add mod modNotesTx">
        <pc:chgData name="Natalie Bruntlett" userId="4fb6fee0-1b09-4bdb-8c4f-4d8cb0306fb6" providerId="ADAL" clId="{4EE434E8-452D-426F-84C3-C9216352AF26}" dt="2026-02-01T23:55:31.754" v="5348" actId="20577"/>
        <pc:sldMkLst>
          <pc:docMk/>
          <pc:sldMk cId="362317601" sldId="303"/>
        </pc:sldMkLst>
        <pc:spChg chg="mod">
          <ac:chgData name="Natalie Bruntlett" userId="4fb6fee0-1b09-4bdb-8c4f-4d8cb0306fb6" providerId="ADAL" clId="{4EE434E8-452D-426F-84C3-C9216352AF26}" dt="2026-02-01T23:35:28.288" v="3842" actId="20577"/>
          <ac:spMkLst>
            <pc:docMk/>
            <pc:sldMk cId="362317601" sldId="303"/>
            <ac:spMk id="3" creationId="{F1C348C6-05D9-3685-44D6-A6B3D5B62952}"/>
          </ac:spMkLst>
        </pc:spChg>
      </pc:sldChg>
      <pc:sldChg chg="addSp modSp add mod modNotesTx">
        <pc:chgData name="Natalie Bruntlett" userId="4fb6fee0-1b09-4bdb-8c4f-4d8cb0306fb6" providerId="ADAL" clId="{4EE434E8-452D-426F-84C3-C9216352AF26}" dt="2026-02-01T23:30:02.119" v="3727" actId="1076"/>
        <pc:sldMkLst>
          <pc:docMk/>
          <pc:sldMk cId="2615410777" sldId="304"/>
        </pc:sldMkLst>
        <pc:spChg chg="mod">
          <ac:chgData name="Natalie Bruntlett" userId="4fb6fee0-1b09-4bdb-8c4f-4d8cb0306fb6" providerId="ADAL" clId="{4EE434E8-452D-426F-84C3-C9216352AF26}" dt="2026-02-01T23:28:46.600" v="3720" actId="20577"/>
          <ac:spMkLst>
            <pc:docMk/>
            <pc:sldMk cId="2615410777" sldId="304"/>
            <ac:spMk id="3" creationId="{29F6EC7B-FC94-B4B3-7930-8E0F8638DCB7}"/>
          </ac:spMkLst>
        </pc:spChg>
        <pc:spChg chg="add mod">
          <ac:chgData name="Natalie Bruntlett" userId="4fb6fee0-1b09-4bdb-8c4f-4d8cb0306fb6" providerId="ADAL" clId="{4EE434E8-452D-426F-84C3-C9216352AF26}" dt="2026-02-01T23:30:02.119" v="3727" actId="1076"/>
          <ac:spMkLst>
            <pc:docMk/>
            <pc:sldMk cId="2615410777" sldId="304"/>
            <ac:spMk id="6" creationId="{D3E68C5C-622C-AB67-11CD-7B7831F4CC41}"/>
          </ac:spMkLst>
        </pc:spChg>
        <pc:picChg chg="add mod modCrop">
          <ac:chgData name="Natalie Bruntlett" userId="4fb6fee0-1b09-4bdb-8c4f-4d8cb0306fb6" providerId="ADAL" clId="{4EE434E8-452D-426F-84C3-C9216352AF26}" dt="2026-02-01T23:29:56.301" v="3725" actId="1076"/>
          <ac:picMkLst>
            <pc:docMk/>
            <pc:sldMk cId="2615410777" sldId="304"/>
            <ac:picMk id="4" creationId="{7D208AB4-96EE-BDF7-C758-8CFFD3E04D3D}"/>
          </ac:picMkLst>
        </pc:picChg>
      </pc:sldChg>
      <pc:sldChg chg="addSp delSp modSp add mod modNotesTx">
        <pc:chgData name="Natalie Bruntlett" userId="4fb6fee0-1b09-4bdb-8c4f-4d8cb0306fb6" providerId="ADAL" clId="{4EE434E8-452D-426F-84C3-C9216352AF26}" dt="2026-02-01T23:58:49.541" v="5797" actId="113"/>
        <pc:sldMkLst>
          <pc:docMk/>
          <pc:sldMk cId="2259773848" sldId="305"/>
        </pc:sldMkLst>
        <pc:spChg chg="mod">
          <ac:chgData name="Natalie Bruntlett" userId="4fb6fee0-1b09-4bdb-8c4f-4d8cb0306fb6" providerId="ADAL" clId="{4EE434E8-452D-426F-84C3-C9216352AF26}" dt="2026-02-01T23:58:49.541" v="5797" actId="113"/>
          <ac:spMkLst>
            <pc:docMk/>
            <pc:sldMk cId="2259773848" sldId="305"/>
            <ac:spMk id="3" creationId="{E0AB3D8B-2189-7045-68D0-8633601A90D8}"/>
          </ac:spMkLst>
        </pc:spChg>
        <pc:spChg chg="add del mod">
          <ac:chgData name="Natalie Bruntlett" userId="4fb6fee0-1b09-4bdb-8c4f-4d8cb0306fb6" providerId="ADAL" clId="{4EE434E8-452D-426F-84C3-C9216352AF26}" dt="2026-02-01T23:09:45.990" v="2346" actId="22"/>
          <ac:spMkLst>
            <pc:docMk/>
            <pc:sldMk cId="2259773848" sldId="305"/>
            <ac:spMk id="4" creationId="{3BF03EBB-3E11-7B01-E9BA-E702957AE465}"/>
          </ac:spMkLst>
        </pc:spChg>
        <pc:picChg chg="del mod">
          <ac:chgData name="Natalie Bruntlett" userId="4fb6fee0-1b09-4bdb-8c4f-4d8cb0306fb6" providerId="ADAL" clId="{4EE434E8-452D-426F-84C3-C9216352AF26}" dt="2026-02-01T23:10:15.452" v="2352" actId="478"/>
          <ac:picMkLst>
            <pc:docMk/>
            <pc:sldMk cId="2259773848" sldId="305"/>
            <ac:picMk id="5" creationId="{00689C1F-B3A5-DDE2-4A5A-2B2AF32675CA}"/>
          </ac:picMkLst>
        </pc:picChg>
      </pc:sldChg>
      <pc:sldChg chg="addSp modSp add mod ord">
        <pc:chgData name="Natalie Bruntlett" userId="4fb6fee0-1b09-4bdb-8c4f-4d8cb0306fb6" providerId="ADAL" clId="{4EE434E8-452D-426F-84C3-C9216352AF26}" dt="2026-02-01T23:33:14.761" v="3801"/>
        <pc:sldMkLst>
          <pc:docMk/>
          <pc:sldMk cId="1852376410" sldId="306"/>
        </pc:sldMkLst>
        <pc:spChg chg="add mod">
          <ac:chgData name="Natalie Bruntlett" userId="4fb6fee0-1b09-4bdb-8c4f-4d8cb0306fb6" providerId="ADAL" clId="{4EE434E8-452D-426F-84C3-C9216352AF26}" dt="2026-02-01T23:19:27.619" v="3201" actId="207"/>
          <ac:spMkLst>
            <pc:docMk/>
            <pc:sldMk cId="1852376410" sldId="306"/>
            <ac:spMk id="2" creationId="{60E2F6F6-9B2D-C2EF-AB8D-2A0C5F955B94}"/>
          </ac:spMkLst>
        </pc:spChg>
        <pc:spChg chg="mod">
          <ac:chgData name="Natalie Bruntlett" userId="4fb6fee0-1b09-4bdb-8c4f-4d8cb0306fb6" providerId="ADAL" clId="{4EE434E8-452D-426F-84C3-C9216352AF26}" dt="2026-02-01T23:25:05.956" v="3312" actId="20577"/>
          <ac:spMkLst>
            <pc:docMk/>
            <pc:sldMk cId="1852376410" sldId="306"/>
            <ac:spMk id="3" creationId="{84041066-FC93-D727-D74D-A81A254A8100}"/>
          </ac:spMkLst>
        </pc:spChg>
        <pc:spChg chg="add mod">
          <ac:chgData name="Natalie Bruntlett" userId="4fb6fee0-1b09-4bdb-8c4f-4d8cb0306fb6" providerId="ADAL" clId="{4EE434E8-452D-426F-84C3-C9216352AF26}" dt="2026-02-01T23:19:31.484" v="3203" actId="122"/>
          <ac:spMkLst>
            <pc:docMk/>
            <pc:sldMk cId="1852376410" sldId="306"/>
            <ac:spMk id="4" creationId="{DC55025B-3FA7-675B-DD4E-256576A06EE8}"/>
          </ac:spMkLst>
        </pc:spChg>
        <pc:spChg chg="add mod">
          <ac:chgData name="Natalie Bruntlett" userId="4fb6fee0-1b09-4bdb-8c4f-4d8cb0306fb6" providerId="ADAL" clId="{4EE434E8-452D-426F-84C3-C9216352AF26}" dt="2026-02-01T23:19:53.013" v="3243" actId="20577"/>
          <ac:spMkLst>
            <pc:docMk/>
            <pc:sldMk cId="1852376410" sldId="306"/>
            <ac:spMk id="6" creationId="{DCD4FF92-F894-E6A2-874C-3A36A36FE2EF}"/>
          </ac:spMkLst>
        </pc:spChg>
        <pc:picChg chg="mod modCrop">
          <ac:chgData name="Natalie Bruntlett" userId="4fb6fee0-1b09-4bdb-8c4f-4d8cb0306fb6" providerId="ADAL" clId="{4EE434E8-452D-426F-84C3-C9216352AF26}" dt="2026-02-01T23:18:09.822" v="3105" actId="1076"/>
          <ac:picMkLst>
            <pc:docMk/>
            <pc:sldMk cId="1852376410" sldId="306"/>
            <ac:picMk id="5" creationId="{0A767A17-C601-1C80-CD06-0F26C63207F7}"/>
          </ac:picMkLst>
        </pc:picChg>
      </pc:sldChg>
      <pc:sldChg chg="addSp delSp modSp add mod ord modNotesTx">
        <pc:chgData name="Natalie Bruntlett" userId="4fb6fee0-1b09-4bdb-8c4f-4d8cb0306fb6" providerId="ADAL" clId="{4EE434E8-452D-426F-84C3-C9216352AF26}" dt="2026-02-02T14:30:53.760" v="6127" actId="14100"/>
        <pc:sldMkLst>
          <pc:docMk/>
          <pc:sldMk cId="1717967606" sldId="307"/>
        </pc:sldMkLst>
        <pc:spChg chg="mod">
          <ac:chgData name="Natalie Bruntlett" userId="4fb6fee0-1b09-4bdb-8c4f-4d8cb0306fb6" providerId="ADAL" clId="{4EE434E8-452D-426F-84C3-C9216352AF26}" dt="2026-02-01T23:32:58.884" v="3799" actId="20577"/>
          <ac:spMkLst>
            <pc:docMk/>
            <pc:sldMk cId="1717967606" sldId="307"/>
            <ac:spMk id="3" creationId="{73EDA8BC-1080-4067-7318-C517AE487325}"/>
          </ac:spMkLst>
        </pc:spChg>
        <pc:picChg chg="add mod modCrop">
          <ac:chgData name="Natalie Bruntlett" userId="4fb6fee0-1b09-4bdb-8c4f-4d8cb0306fb6" providerId="ADAL" clId="{4EE434E8-452D-426F-84C3-C9216352AF26}" dt="2026-02-02T14:30:53.760" v="6127" actId="14100"/>
          <ac:picMkLst>
            <pc:docMk/>
            <pc:sldMk cId="1717967606" sldId="307"/>
            <ac:picMk id="4" creationId="{B2837DAA-9358-ED80-CAD4-5F5BEFDD816C}"/>
          </ac:picMkLst>
        </pc:picChg>
        <pc:picChg chg="del">
          <ac:chgData name="Natalie Bruntlett" userId="4fb6fee0-1b09-4bdb-8c4f-4d8cb0306fb6" providerId="ADAL" clId="{4EE434E8-452D-426F-84C3-C9216352AF26}" dt="2026-02-01T23:16:19.397" v="3018" actId="478"/>
          <ac:picMkLst>
            <pc:docMk/>
            <pc:sldMk cId="1717967606" sldId="307"/>
            <ac:picMk id="5" creationId="{F4EC7D95-B998-3B57-C2D5-3D76E73EAA00}"/>
          </ac:picMkLst>
        </pc:picChg>
      </pc:sldChg>
      <pc:sldChg chg="addSp delSp modSp add mod modNotesTx">
        <pc:chgData name="Natalie Bruntlett" userId="4fb6fee0-1b09-4bdb-8c4f-4d8cb0306fb6" providerId="ADAL" clId="{4EE434E8-452D-426F-84C3-C9216352AF26}" dt="2026-02-01T23:34:06.275" v="3811" actId="1076"/>
        <pc:sldMkLst>
          <pc:docMk/>
          <pc:sldMk cId="852398714" sldId="308"/>
        </pc:sldMkLst>
        <pc:spChg chg="add mod">
          <ac:chgData name="Natalie Bruntlett" userId="4fb6fee0-1b09-4bdb-8c4f-4d8cb0306fb6" providerId="ADAL" clId="{4EE434E8-452D-426F-84C3-C9216352AF26}" dt="2026-02-01T23:34:06.275" v="3811" actId="1076"/>
          <ac:spMkLst>
            <pc:docMk/>
            <pc:sldMk cId="852398714" sldId="308"/>
            <ac:spMk id="8" creationId="{A54443AF-5840-E69E-06A5-436B234CB81D}"/>
          </ac:spMkLst>
        </pc:spChg>
        <pc:picChg chg="add del mod modCrop">
          <ac:chgData name="Natalie Bruntlett" userId="4fb6fee0-1b09-4bdb-8c4f-4d8cb0306fb6" providerId="ADAL" clId="{4EE434E8-452D-426F-84C3-C9216352AF26}" dt="2026-02-01T23:30:53.918" v="3730" actId="478"/>
          <ac:picMkLst>
            <pc:docMk/>
            <pc:sldMk cId="852398714" sldId="308"/>
            <ac:picMk id="4" creationId="{04B9B9F1-B518-4767-EE22-97DEB4D8FB00}"/>
          </ac:picMkLst>
        </pc:picChg>
        <pc:picChg chg="add mod modCrop">
          <ac:chgData name="Natalie Bruntlett" userId="4fb6fee0-1b09-4bdb-8c4f-4d8cb0306fb6" providerId="ADAL" clId="{4EE434E8-452D-426F-84C3-C9216352AF26}" dt="2026-02-01T23:33:52.104" v="3809" actId="1076"/>
          <ac:picMkLst>
            <pc:docMk/>
            <pc:sldMk cId="852398714" sldId="308"/>
            <ac:picMk id="6" creationId="{F0B4AEF2-8665-01FE-33AB-9324F5901BF7}"/>
          </ac:picMkLst>
        </pc:picChg>
      </pc:sldChg>
      <pc:sldChg chg="modSp add mod ord">
        <pc:chgData name="Natalie Bruntlett" userId="4fb6fee0-1b09-4bdb-8c4f-4d8cb0306fb6" providerId="ADAL" clId="{4EE434E8-452D-426F-84C3-C9216352AF26}" dt="2026-02-01T23:38:53.039" v="4057" actId="20577"/>
        <pc:sldMkLst>
          <pc:docMk/>
          <pc:sldMk cId="412188607" sldId="309"/>
        </pc:sldMkLst>
        <pc:spChg chg="mod">
          <ac:chgData name="Natalie Bruntlett" userId="4fb6fee0-1b09-4bdb-8c4f-4d8cb0306fb6" providerId="ADAL" clId="{4EE434E8-452D-426F-84C3-C9216352AF26}" dt="2026-02-01T23:38:53.039" v="4057" actId="20577"/>
          <ac:spMkLst>
            <pc:docMk/>
            <pc:sldMk cId="412188607" sldId="309"/>
            <ac:spMk id="3" creationId="{34B730EF-1D21-621C-414A-D230F7A82602}"/>
          </ac:spMkLst>
        </pc:spChg>
      </pc:sldChg>
      <pc:sldChg chg="addSp delSp modSp add mod">
        <pc:chgData name="Natalie Bruntlett" userId="4fb6fee0-1b09-4bdb-8c4f-4d8cb0306fb6" providerId="ADAL" clId="{4EE434E8-452D-426F-84C3-C9216352AF26}" dt="2026-02-02T23:05:44.194" v="6163" actId="478"/>
        <pc:sldMkLst>
          <pc:docMk/>
          <pc:sldMk cId="2481066823" sldId="310"/>
        </pc:sldMkLst>
        <pc:spChg chg="del mod">
          <ac:chgData name="Natalie Bruntlett" userId="4fb6fee0-1b09-4bdb-8c4f-4d8cb0306fb6" providerId="ADAL" clId="{4EE434E8-452D-426F-84C3-C9216352AF26}" dt="2026-02-02T23:05:44.194" v="6163" actId="478"/>
          <ac:spMkLst>
            <pc:docMk/>
            <pc:sldMk cId="2481066823" sldId="310"/>
            <ac:spMk id="3" creationId="{B3DDC916-32E0-F502-1E42-7169A6C4DC08}"/>
          </ac:spMkLst>
        </pc:spChg>
        <pc:picChg chg="add mod modCrop">
          <ac:chgData name="Natalie Bruntlett" userId="4fb6fee0-1b09-4bdb-8c4f-4d8cb0306fb6" providerId="ADAL" clId="{4EE434E8-452D-426F-84C3-C9216352AF26}" dt="2026-02-02T14:31:34.809" v="6133" actId="14100"/>
          <ac:picMkLst>
            <pc:docMk/>
            <pc:sldMk cId="2481066823" sldId="310"/>
            <ac:picMk id="4" creationId="{ADF0FC60-2E4B-6CC6-E1EC-734B846FA3EF}"/>
          </ac:picMkLst>
        </pc:picChg>
      </pc:sldChg>
      <pc:sldChg chg="addSp delSp modSp add mod modNotesTx">
        <pc:chgData name="Natalie Bruntlett" userId="4fb6fee0-1b09-4bdb-8c4f-4d8cb0306fb6" providerId="ADAL" clId="{4EE434E8-452D-426F-84C3-C9216352AF26}" dt="2026-02-01T23:47:58.313" v="4233" actId="20577"/>
        <pc:sldMkLst>
          <pc:docMk/>
          <pc:sldMk cId="2134074198" sldId="311"/>
        </pc:sldMkLst>
        <pc:spChg chg="del">
          <ac:chgData name="Natalie Bruntlett" userId="4fb6fee0-1b09-4bdb-8c4f-4d8cb0306fb6" providerId="ADAL" clId="{4EE434E8-452D-426F-84C3-C9216352AF26}" dt="2026-02-01T23:46:30.950" v="4095" actId="478"/>
          <ac:spMkLst>
            <pc:docMk/>
            <pc:sldMk cId="2134074198" sldId="311"/>
            <ac:spMk id="3" creationId="{E6758C50-14BE-A871-AE2B-C9E60864A8A0}"/>
          </ac:spMkLst>
        </pc:spChg>
        <pc:picChg chg="add mod modCrop">
          <ac:chgData name="Natalie Bruntlett" userId="4fb6fee0-1b09-4bdb-8c4f-4d8cb0306fb6" providerId="ADAL" clId="{4EE434E8-452D-426F-84C3-C9216352AF26}" dt="2026-02-01T23:47:06.742" v="4102" actId="1076"/>
          <ac:picMkLst>
            <pc:docMk/>
            <pc:sldMk cId="2134074198" sldId="311"/>
            <ac:picMk id="4" creationId="{175A804D-C2F7-FC3A-7702-D83BAED3D65C}"/>
          </ac:picMkLst>
        </pc:picChg>
      </pc:sldChg>
      <pc:sldChg chg="modSp add mod ord modNotesTx">
        <pc:chgData name="Natalie Bruntlett" userId="4fb6fee0-1b09-4bdb-8c4f-4d8cb0306fb6" providerId="ADAL" clId="{4EE434E8-452D-426F-84C3-C9216352AF26}" dt="2026-02-01T23:51:33.046" v="4844" actId="20577"/>
        <pc:sldMkLst>
          <pc:docMk/>
          <pc:sldMk cId="482685010" sldId="312"/>
        </pc:sldMkLst>
        <pc:spChg chg="mod">
          <ac:chgData name="Natalie Bruntlett" userId="4fb6fee0-1b09-4bdb-8c4f-4d8cb0306fb6" providerId="ADAL" clId="{4EE434E8-452D-426F-84C3-C9216352AF26}" dt="2026-02-01T23:50:31.381" v="4665" actId="1076"/>
          <ac:spMkLst>
            <pc:docMk/>
            <pc:sldMk cId="482685010" sldId="312"/>
            <ac:spMk id="3" creationId="{2620D509-BFFB-4153-D4D3-C4AD00A7F04B}"/>
          </ac:spMkLst>
        </pc:spChg>
      </pc:sldChg>
      <pc:sldChg chg="addSp delSp modSp add mod">
        <pc:chgData name="Natalie Bruntlett" userId="4fb6fee0-1b09-4bdb-8c4f-4d8cb0306fb6" providerId="ADAL" clId="{4EE434E8-452D-426F-84C3-C9216352AF26}" dt="2026-02-02T14:23:34.177" v="5983" actId="1076"/>
        <pc:sldMkLst>
          <pc:docMk/>
          <pc:sldMk cId="1098305530" sldId="313"/>
        </pc:sldMkLst>
        <pc:spChg chg="del">
          <ac:chgData name="Natalie Bruntlett" userId="4fb6fee0-1b09-4bdb-8c4f-4d8cb0306fb6" providerId="ADAL" clId="{4EE434E8-452D-426F-84C3-C9216352AF26}" dt="2026-02-02T14:21:44.238" v="5827" actId="478"/>
          <ac:spMkLst>
            <pc:docMk/>
            <pc:sldMk cId="1098305530" sldId="313"/>
            <ac:spMk id="3" creationId="{65EF54BB-EE61-69F0-9E02-5396129D68EF}"/>
          </ac:spMkLst>
        </pc:spChg>
        <pc:picChg chg="del">
          <ac:chgData name="Natalie Bruntlett" userId="4fb6fee0-1b09-4bdb-8c4f-4d8cb0306fb6" providerId="ADAL" clId="{4EE434E8-452D-426F-84C3-C9216352AF26}" dt="2026-02-02T14:16:37.544" v="5819" actId="478"/>
          <ac:picMkLst>
            <pc:docMk/>
            <pc:sldMk cId="1098305530" sldId="313"/>
            <ac:picMk id="4" creationId="{F0986783-4D6B-8B4A-E3AC-ECB4465E9655}"/>
          </ac:picMkLst>
        </pc:picChg>
        <pc:picChg chg="add mod modCrop">
          <ac:chgData name="Natalie Bruntlett" userId="4fb6fee0-1b09-4bdb-8c4f-4d8cb0306fb6" providerId="ADAL" clId="{4EE434E8-452D-426F-84C3-C9216352AF26}" dt="2026-02-02T14:23:34.177" v="5983" actId="1076"/>
          <ac:picMkLst>
            <pc:docMk/>
            <pc:sldMk cId="1098305530" sldId="313"/>
            <ac:picMk id="5" creationId="{76E4BA19-83DE-FFF2-37F6-8BBDA787405F}"/>
          </ac:picMkLst>
        </pc:picChg>
      </pc:sldChg>
      <pc:sldChg chg="addSp delSp modSp add mod">
        <pc:chgData name="Natalie Bruntlett" userId="4fb6fee0-1b09-4bdb-8c4f-4d8cb0306fb6" providerId="ADAL" clId="{4EE434E8-452D-426F-84C3-C9216352AF26}" dt="2026-02-02T14:22:25.702" v="5836" actId="14100"/>
        <pc:sldMkLst>
          <pc:docMk/>
          <pc:sldMk cId="3530012337" sldId="314"/>
        </pc:sldMkLst>
        <pc:picChg chg="add mod modCrop">
          <ac:chgData name="Natalie Bruntlett" userId="4fb6fee0-1b09-4bdb-8c4f-4d8cb0306fb6" providerId="ADAL" clId="{4EE434E8-452D-426F-84C3-C9216352AF26}" dt="2026-02-02T14:22:25.702" v="5836" actId="14100"/>
          <ac:picMkLst>
            <pc:docMk/>
            <pc:sldMk cId="3530012337" sldId="314"/>
            <ac:picMk id="3" creationId="{97090D4D-CCE6-A953-21C5-12F013C931BE}"/>
          </ac:picMkLst>
        </pc:picChg>
        <pc:picChg chg="del">
          <ac:chgData name="Natalie Bruntlett" userId="4fb6fee0-1b09-4bdb-8c4f-4d8cb0306fb6" providerId="ADAL" clId="{4EE434E8-452D-426F-84C3-C9216352AF26}" dt="2026-02-02T14:22:08.136" v="5831" actId="478"/>
          <ac:picMkLst>
            <pc:docMk/>
            <pc:sldMk cId="3530012337" sldId="314"/>
            <ac:picMk id="5" creationId="{CFEEC9B5-C963-13D3-153A-345AD5619D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83D45-31B4-4FA3-A3E8-3F01AA9D71AA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16611-BC21-4D96-AE3E-9181577CBAB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284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Handwriting is an area that we are developing at Woodside. Have purchased this programme – spoke with the creator and other schools that are using it. It’s highly recommended.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935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C46C7-1B70-ACDE-3BA0-2D545C108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311B1-240F-EE96-148E-85C32F5AB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2D783-1968-B7A0-AAB0-7F4344458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Know and understand the roles of the fingers and hand.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E5F9D-31F6-9E8C-A260-6F7F49660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54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9F7A5-C7EE-10A3-08B6-92CDAEBC6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A1DCB-0DA0-6BED-E6A5-6503CD1C1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1663D6-64E2-771C-4971-2673F127B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Rice – holding fingers (dexterity – ability for precise hand/finger movements)</a:t>
            </a:r>
          </a:p>
          <a:p>
            <a:r>
              <a:rPr lang="en-GB" dirty="0"/>
              <a:t>Marble – three friends (manipulation – an advanced component of dexterity focussing on moving/adjusting objects, </a:t>
            </a:r>
          </a:p>
          <a:p>
            <a:r>
              <a:rPr lang="en-GB" dirty="0"/>
              <a:t>Tap – whole hand - strength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50AF0-2823-C3AD-B1E4-B15D61812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61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8538E-540E-8A1A-753B-EA65B0635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2BFD38-C7E5-BC8D-BA66-09C25C452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5AC402-31F4-D66E-AC18-CA3182B1F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writing hand – not helping hand</a:t>
            </a:r>
          </a:p>
          <a:p>
            <a:r>
              <a:rPr lang="en-GB" dirty="0"/>
              <a:t>Builds strength and dexterity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A6691-ED2A-556F-135A-509BD3F4A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188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4C27F-0327-BCAC-B039-530F4F207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519AEA-D8AC-146B-7F90-2C6067CC1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64D81F-97C0-86C4-0B9E-DF0B11E5F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may take time for some children to do – eventually, they will realise that this way is the most comfortable and will allow more dexterity. (Need to build muscle memory. Refer to adults being able to change their habits – e.g. using a potato peeler, chopping an onion correctly) thus this can be changed in children.)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36A5D-1369-A833-B2D9-D412866B7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349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612D9-3D8E-AA23-D881-C40825F9A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2A4D5-92C0-A1B3-7105-BE32F2A75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8E4C70-C99C-56A9-4E6E-04AD2790E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93384-B994-C0CD-EAC2-7477B4CD0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431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64BE3-A3B0-A155-4127-4AD655EE4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D3F4EB-B260-7274-E433-4184131B5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A0480-3E62-9F2F-0559-60BB3247F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Great way to warm up the fingers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7FED2-691E-7885-C248-DD321DAF01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239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AB178-2DD0-3740-CB7C-E094DFDD8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D4C14-A15E-DE14-0CE9-D5719D120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B81315-D1D6-4AB4-504B-F7C87F331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95118-8245-1858-E71A-1494C69DE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321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79C78-3168-FBD7-CDCE-BA4619F51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3D0351-6169-4570-8E9D-76E4635BD9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18CB3-A807-A037-A000-98AC063A1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54148-9C58-6E56-82D3-52DAB633C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26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244F5-E9A6-CF89-34FF-5954FAA27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886CAB-2688-A166-C268-13A87244F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17D2C-6426-F0AF-C2E1-BB2A5607F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Letters arranged into families which share a family feature, making for rapid and accurate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332CB-800F-133B-87F8-60AAC5737D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321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0AC0A-9AA7-B0DA-F8B7-CDF9667EA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EB844A-7AE6-A664-6F39-9274F67B0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3B0367-D44B-D14B-1F59-8AAD189BF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Y1 – Y6 will begin introducing the letter families and their formation after Feb Half Term – older </a:t>
            </a:r>
            <a:r>
              <a:rPr lang="en-GB" dirty="0" err="1"/>
              <a:t>chn</a:t>
            </a:r>
            <a:r>
              <a:rPr lang="en-GB" dirty="0"/>
              <a:t> will love at a faster pace.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62510-22B3-7ED0-47AF-295F7DDD54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60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will see - formation of letters is only a small part of legible and automatic handwriting.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74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Taking away the cognitive load to form letters allows for more time to be spent on constructing sentences and developing ideas.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130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Pelvic girdle (near bottom) – enables </a:t>
            </a:r>
            <a:r>
              <a:rPr lang="en-GB" dirty="0" err="1"/>
              <a:t>chn</a:t>
            </a:r>
            <a:r>
              <a:rPr lang="en-GB" dirty="0"/>
              <a:t> to sit still and concentrate without wriggling, and the postural support needed for fast, legible handwriting</a:t>
            </a:r>
          </a:p>
          <a:p>
            <a:r>
              <a:rPr lang="en-GB" dirty="0"/>
              <a:t>Shoulder girdle (near top) – stabilises the body and supports the arm and wrist so pupils can sit correctly at a table and use their writing hand and helping hand appropriately.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068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/>
              <a:t>Children show writing positions that are not good</a:t>
            </a:r>
          </a:p>
          <a:p>
            <a:r>
              <a:rPr lang="en-GB" dirty="0"/>
              <a:t>Creates issues – children can’t see their work, they get a dead leg and so are wriggly, they rock on their chairs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025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Thinking about how we can move more activities to the floor and develop ‘power pack’ strength.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61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to model – these are also ways we are developing power pack strength.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728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Reasons?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1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D2063-DE12-BCD3-DFA9-B8786B054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1E8B4F-7666-C2B3-F415-F1ED52B3C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74FFB6-7241-0004-DA50-CB164911D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AF8CE-B05D-9E07-1DE7-6D3E61EB9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16611-BC21-4D96-AE3E-9181577CBAB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53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1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386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3151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266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35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157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43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47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10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84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88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14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9698D-C430-4F74-9366-D4BBD24B1457}" type="datetimeFigureOut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518C7-4B43-40CA-A805-05FE484770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79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lms.kineticletters.com/mod/scorm/player.php?a=16&amp;currentorg=Kinetic_Letters_Digital_Teaching_Turtle_-_DTT_11_-_Slide_-_Slope_-_Push_ORG&amp;scoid=32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lms.kineticletters.com/mod/scorm/player.php?a=15&amp;currentorg=Kinetic_Letters_Digital_Teaching_Turtle_-_DTT_9_-_Finger_Workout_ORG&amp;scoid=30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lms.kineticletters.com/mod/scorm/player.php?a=17&amp;currentorg=Kinetic_Letters_Digital_Teaching_Turtle_-_DTT_5_-_Pencil_Pick_Up_ORG&amp;scoid=3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lms.kineticletters.com/mod/scorm/player.php?a=20&amp;currentorg=Kinetic_Letters_Digital_Teaching_Turtle_-_DTT_8_-_Pencil_Workout_ORG&amp;scoid=4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CF936-4346-E093-8516-E6BE2A1FE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C6D225-3B94-2D67-113F-763685FB0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147" r="1081" b="10908"/>
          <a:stretch>
            <a:fillRect/>
          </a:stretch>
        </p:blipFill>
        <p:spPr>
          <a:xfrm>
            <a:off x="65902" y="164926"/>
            <a:ext cx="12060195" cy="29409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AF54A7-33B9-3239-3346-AA36C5C1FCD5}"/>
              </a:ext>
            </a:extLst>
          </p:cNvPr>
          <p:cNvSpPr txBox="1"/>
          <p:nvPr/>
        </p:nvSpPr>
        <p:spPr>
          <a:xfrm>
            <a:off x="477520" y="3429000"/>
            <a:ext cx="10617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u="sng" dirty="0">
                <a:latin typeface="Sassoon Primary" pitchFamily="50" charset="0"/>
              </a:rPr>
              <a:t>HANDWRITING</a:t>
            </a:r>
          </a:p>
          <a:p>
            <a:pPr algn="ctr"/>
            <a:endParaRPr lang="en-GB" sz="5400" b="1" dirty="0">
              <a:latin typeface="Sassoon Primary" pitchFamily="50" charset="0"/>
            </a:endParaRPr>
          </a:p>
          <a:p>
            <a:pPr algn="ctr"/>
            <a:r>
              <a:rPr lang="en-GB" sz="5400" b="1" dirty="0">
                <a:latin typeface="Sassoon Primary" pitchFamily="50" charset="0"/>
              </a:rPr>
              <a:t>Kinetic Letters®</a:t>
            </a:r>
          </a:p>
        </p:txBody>
      </p:sp>
    </p:spTree>
    <p:extLst>
      <p:ext uri="{BB962C8B-B14F-4D97-AF65-F5344CB8AC3E}">
        <p14:creationId xmlns:p14="http://schemas.microsoft.com/office/powerpoint/2010/main" val="2896107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85CC-DEEA-860A-626E-D8D3A4208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9105BF-5B31-EF5E-898E-6762812A75DE}"/>
              </a:ext>
            </a:extLst>
          </p:cNvPr>
          <p:cNvSpPr txBox="1"/>
          <p:nvPr/>
        </p:nvSpPr>
        <p:spPr>
          <a:xfrm>
            <a:off x="152400" y="144423"/>
            <a:ext cx="118871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b="1" u="sng" dirty="0">
                <a:latin typeface="Sassoon Primary" pitchFamily="50" charset="0"/>
              </a:rPr>
              <a:t>Writing Positions</a:t>
            </a:r>
            <a:endParaRPr lang="en-GB" sz="3400" dirty="0">
              <a:latin typeface="Sassoon Primary" pitchFamily="5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8FB2A4-C9BD-DF20-CCE8-2F1097DAF5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69" t="32888" r="10474" b="16230"/>
          <a:stretch>
            <a:fillRect/>
          </a:stretch>
        </p:blipFill>
        <p:spPr>
          <a:xfrm>
            <a:off x="152400" y="1014198"/>
            <a:ext cx="11804248" cy="387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1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68666-EBB6-AC5B-DA98-2CB0CB366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27EFB6-40A9-D772-E393-8DC02763259C}"/>
              </a:ext>
            </a:extLst>
          </p:cNvPr>
          <p:cNvSpPr txBox="1"/>
          <p:nvPr/>
        </p:nvSpPr>
        <p:spPr>
          <a:xfrm>
            <a:off x="152400" y="144423"/>
            <a:ext cx="118871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b="1" u="sng" dirty="0">
                <a:latin typeface="Sassoon Primary" pitchFamily="50" charset="0"/>
              </a:rPr>
              <a:t>Writing Positions</a:t>
            </a:r>
            <a:endParaRPr lang="en-GB" sz="3400" dirty="0">
              <a:latin typeface="Sassoon Primary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8DB6C6-8F96-9DBD-2DD0-D0EC493E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02" t="50000" r="16361" b="11890"/>
          <a:stretch>
            <a:fillRect/>
          </a:stretch>
        </p:blipFill>
        <p:spPr>
          <a:xfrm>
            <a:off x="1080957" y="4655756"/>
            <a:ext cx="5907385" cy="20578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1604E7-D40B-DA0E-DDA5-90D05CD52C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82" t="20118" r="73323" b="14241"/>
          <a:stretch>
            <a:fillRect/>
          </a:stretch>
        </p:blipFill>
        <p:spPr>
          <a:xfrm>
            <a:off x="740779" y="452199"/>
            <a:ext cx="2754775" cy="4201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93998-8311-2CA8-B6BD-348E44F0F9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35" t="45321" r="10476" b="8273"/>
          <a:stretch>
            <a:fillRect/>
          </a:stretch>
        </p:blipFill>
        <p:spPr>
          <a:xfrm>
            <a:off x="5729210" y="3144837"/>
            <a:ext cx="5509549" cy="2230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17B247-A270-5532-04BC-0271EF7A05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67" t="32888" r="70664" b="12432"/>
          <a:stretch>
            <a:fillRect/>
          </a:stretch>
        </p:blipFill>
        <p:spPr>
          <a:xfrm>
            <a:off x="8832318" y="583748"/>
            <a:ext cx="3044142" cy="349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2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ECE0F-EF35-4B3E-1AC9-FFD0F6176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837F4C-EB2F-3840-882D-E35CB1189560}"/>
              </a:ext>
            </a:extLst>
          </p:cNvPr>
          <p:cNvSpPr txBox="1"/>
          <p:nvPr/>
        </p:nvSpPr>
        <p:spPr>
          <a:xfrm>
            <a:off x="152400" y="144423"/>
            <a:ext cx="118871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b="1" u="sng" dirty="0">
                <a:latin typeface="Sassoon Primary" pitchFamily="50" charset="0"/>
              </a:rPr>
              <a:t>Ready to Write!</a:t>
            </a:r>
            <a:endParaRPr lang="en-GB" sz="3400" dirty="0">
              <a:latin typeface="Sassoon Primary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ECEBA-0BCF-FA0A-587C-314E1A6EB1AC}"/>
              </a:ext>
            </a:extLst>
          </p:cNvPr>
          <p:cNvSpPr txBox="1"/>
          <p:nvPr/>
        </p:nvSpPr>
        <p:spPr>
          <a:xfrm>
            <a:off x="2504954" y="6344245"/>
            <a:ext cx="9534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DTT V2: DTT 11 Slide – Slope – Push: work position | Kinetic Letters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44867E-1A77-5136-40AC-EA8D3AE965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13" r="2500"/>
          <a:stretch>
            <a:fillRect/>
          </a:stretch>
        </p:blipFill>
        <p:spPr>
          <a:xfrm>
            <a:off x="0" y="843505"/>
            <a:ext cx="11887199" cy="517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1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A01EC-798C-5F23-6A1B-987DD0D37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AB3D8B-2189-7045-68D0-8633601A90D8}"/>
              </a:ext>
            </a:extLst>
          </p:cNvPr>
          <p:cNvSpPr txBox="1"/>
          <p:nvPr/>
        </p:nvSpPr>
        <p:spPr>
          <a:xfrm>
            <a:off x="152400" y="144423"/>
            <a:ext cx="1188719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b="1" dirty="0">
                <a:solidFill>
                  <a:srgbClr val="FF0000"/>
                </a:solidFill>
                <a:latin typeface="Sassoon Primary" pitchFamily="50" charset="0"/>
              </a:rPr>
              <a:t>You have to be strong to write!</a:t>
            </a:r>
          </a:p>
          <a:p>
            <a:pPr algn="ctr"/>
            <a:endParaRPr lang="en-GB" sz="3400" b="1" dirty="0">
              <a:solidFill>
                <a:srgbClr val="FF0000"/>
              </a:solidFill>
              <a:latin typeface="Sassoon Primary" pitchFamily="50" charset="0"/>
            </a:endParaRPr>
          </a:p>
          <a:p>
            <a:pPr algn="ctr"/>
            <a:endParaRPr lang="en-GB" sz="3400" dirty="0">
              <a:latin typeface="Sassoon Primary" pitchFamily="50" charset="0"/>
            </a:endParaRPr>
          </a:p>
          <a:p>
            <a:pPr algn="ctr"/>
            <a:endParaRPr lang="en-GB" sz="3400" dirty="0">
              <a:latin typeface="Sassoon Primary" pitchFamily="50" charset="0"/>
            </a:endParaRPr>
          </a:p>
          <a:p>
            <a:pPr algn="ctr"/>
            <a:r>
              <a:rPr lang="en-GB" sz="3400" dirty="0">
                <a:latin typeface="Sassoon Primary" pitchFamily="50" charset="0"/>
              </a:rPr>
              <a:t>The muscles of the hand need strengthening to enable its two main functions of strength and dexterity.</a:t>
            </a:r>
          </a:p>
          <a:p>
            <a:pPr algn="ctr"/>
            <a:endParaRPr lang="en-GB" sz="3400" dirty="0">
              <a:latin typeface="Sassoon Primary" pitchFamily="50" charset="0"/>
            </a:endParaRPr>
          </a:p>
          <a:p>
            <a:pPr algn="ctr"/>
            <a:r>
              <a:rPr lang="en-GB" sz="3400" dirty="0">
                <a:latin typeface="Sassoon Primary" pitchFamily="50" charset="0"/>
              </a:rPr>
              <a:t>Both are required in order to hold a pencil to write legibly and at speed without physical discomfort.</a:t>
            </a:r>
          </a:p>
          <a:p>
            <a:pPr algn="ctr"/>
            <a:endParaRPr lang="en-GB" sz="34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773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B1462-7065-013E-D2AE-891658AEC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EDA8BC-1080-4067-7318-C517AE487325}"/>
              </a:ext>
            </a:extLst>
          </p:cNvPr>
          <p:cNvSpPr txBox="1"/>
          <p:nvPr/>
        </p:nvSpPr>
        <p:spPr>
          <a:xfrm>
            <a:off x="152400" y="144423"/>
            <a:ext cx="118871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b="1" u="sng" dirty="0">
                <a:latin typeface="Sassoon Primary" pitchFamily="50" charset="0"/>
              </a:rPr>
              <a:t>Image 2.11- links to pencil hold pencil hold</a:t>
            </a:r>
            <a:endParaRPr lang="en-GB" sz="3400" dirty="0">
              <a:latin typeface="Sassoon Primary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37DAA-9358-ED80-CAD4-5F5BEFDD81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10" t="37250" r="24430" b="35750"/>
          <a:stretch>
            <a:fillRect/>
          </a:stretch>
        </p:blipFill>
        <p:spPr>
          <a:xfrm>
            <a:off x="81022" y="1111170"/>
            <a:ext cx="11887199" cy="3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67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58947-5C76-BBE6-A21E-F3FDBB0F6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041066-FC93-D727-D74D-A81A254A8100}"/>
              </a:ext>
            </a:extLst>
          </p:cNvPr>
          <p:cNvSpPr txBox="1"/>
          <p:nvPr/>
        </p:nvSpPr>
        <p:spPr>
          <a:xfrm>
            <a:off x="152400" y="144423"/>
            <a:ext cx="118871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dirty="0">
                <a:latin typeface="Sassoon Primary" pitchFamily="50" charset="0"/>
              </a:rPr>
              <a:t>You have to be strong to write!</a:t>
            </a:r>
          </a:p>
          <a:p>
            <a:pPr algn="ctr"/>
            <a:endParaRPr lang="en-GB" sz="3400" dirty="0">
              <a:latin typeface="Sassoon Primary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67A17-C601-1C80-CD06-0F26C63207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765" t="19933" r="6203" b="9358"/>
          <a:stretch>
            <a:fillRect/>
          </a:stretch>
        </p:blipFill>
        <p:spPr>
          <a:xfrm>
            <a:off x="2789499" y="1666755"/>
            <a:ext cx="6099858" cy="45259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E2F6F6-9B2D-C2EF-AB8D-2A0C5F955B94}"/>
              </a:ext>
            </a:extLst>
          </p:cNvPr>
          <p:cNvSpPr txBox="1"/>
          <p:nvPr/>
        </p:nvSpPr>
        <p:spPr>
          <a:xfrm>
            <a:off x="2386854" y="1666755"/>
            <a:ext cx="2624984" cy="49244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7030A0"/>
                </a:solidFill>
                <a:latin typeface="Sassoon Primary" pitchFamily="50" charset="0"/>
              </a:rPr>
              <a:t>holding fingers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5025B-3FA7-675B-DD4E-256576A06EE8}"/>
              </a:ext>
            </a:extLst>
          </p:cNvPr>
          <p:cNvSpPr txBox="1"/>
          <p:nvPr/>
        </p:nvSpPr>
        <p:spPr>
          <a:xfrm>
            <a:off x="7979510" y="4559142"/>
            <a:ext cx="2624984" cy="49244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7030A0"/>
                </a:solidFill>
                <a:latin typeface="Sassoon Primary" pitchFamily="50" charset="0"/>
              </a:rPr>
              <a:t>three friends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4FF92-F894-E6A2-874C-3A36A36FE2EF}"/>
              </a:ext>
            </a:extLst>
          </p:cNvPr>
          <p:cNvSpPr txBox="1"/>
          <p:nvPr/>
        </p:nvSpPr>
        <p:spPr>
          <a:xfrm>
            <a:off x="527342" y="3437292"/>
            <a:ext cx="2624984" cy="49244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rgbClr val="7030A0"/>
                </a:solidFill>
                <a:latin typeface="Sassoon Primary" pitchFamily="50" charset="0"/>
              </a:rPr>
              <a:t>whole hand</a:t>
            </a:r>
          </a:p>
        </p:txBody>
      </p:sp>
    </p:spTree>
    <p:extLst>
      <p:ext uri="{BB962C8B-B14F-4D97-AF65-F5344CB8AC3E}">
        <p14:creationId xmlns:p14="http://schemas.microsoft.com/office/powerpoint/2010/main" val="1852376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BBC16-8F08-9C94-1568-12CA5E1D9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C1F4E-5B99-E90C-2A1E-48B2B973C6A7}"/>
              </a:ext>
            </a:extLst>
          </p:cNvPr>
          <p:cNvSpPr txBox="1"/>
          <p:nvPr/>
        </p:nvSpPr>
        <p:spPr>
          <a:xfrm>
            <a:off x="152400" y="144423"/>
            <a:ext cx="118871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b="1" u="sng" dirty="0">
                <a:latin typeface="Sassoon Primary" pitchFamily="50" charset="0"/>
              </a:rPr>
              <a:t>Finger Workout</a:t>
            </a:r>
            <a:endParaRPr lang="en-GB" sz="3400" dirty="0">
              <a:latin typeface="Sassoon Primary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597C0-7433-55C1-1BB2-84C927FACB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22" t="16862" r="2500" b="-1315"/>
          <a:stretch>
            <a:fillRect/>
          </a:stretch>
        </p:blipFill>
        <p:spPr>
          <a:xfrm>
            <a:off x="789008" y="759976"/>
            <a:ext cx="11250591" cy="5405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539BC6-4D3B-CDF2-20AD-A4E5CF37D18A}"/>
              </a:ext>
            </a:extLst>
          </p:cNvPr>
          <p:cNvSpPr txBox="1"/>
          <p:nvPr/>
        </p:nvSpPr>
        <p:spPr>
          <a:xfrm>
            <a:off x="3660494" y="6344245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DTT V2: DTT 9 Finger Workout | Kinetic Letters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566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6D327-1572-3CA1-96DD-ABFDB4BAF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C348C6-05D9-3685-44D6-A6B3D5B62952}"/>
              </a:ext>
            </a:extLst>
          </p:cNvPr>
          <p:cNvSpPr txBox="1"/>
          <p:nvPr/>
        </p:nvSpPr>
        <p:spPr>
          <a:xfrm>
            <a:off x="152400" y="144423"/>
            <a:ext cx="1188719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latin typeface="Sassoon Primary" pitchFamily="50" charset="0"/>
              </a:rPr>
              <a:t>2. Holding the pencil</a:t>
            </a:r>
          </a:p>
          <a:p>
            <a:pPr algn="ctr"/>
            <a:endParaRPr lang="en-GB" sz="3400" b="1" u="sng" dirty="0">
              <a:latin typeface="Sassoon Primary" pitchFamily="50" charset="0"/>
            </a:endParaRPr>
          </a:p>
          <a:p>
            <a:pPr algn="ctr"/>
            <a:endParaRPr lang="en-GB" sz="3400" b="1" u="sng" dirty="0">
              <a:latin typeface="Sassoon Primary" pitchFamily="50" charset="0"/>
            </a:endParaRPr>
          </a:p>
          <a:p>
            <a:pPr algn="ctr"/>
            <a:r>
              <a:rPr lang="en-GB" sz="3400" dirty="0">
                <a:latin typeface="Sassoon Primary" pitchFamily="50" charset="0"/>
              </a:rPr>
              <a:t>The 3 friends pencil hold is the same for right and left-handed writers.</a:t>
            </a:r>
          </a:p>
          <a:p>
            <a:pPr algn="ctr"/>
            <a:endParaRPr lang="en-GB" sz="3400" dirty="0">
              <a:latin typeface="Sassoon Primary" pitchFamily="50" charset="0"/>
            </a:endParaRPr>
          </a:p>
          <a:p>
            <a:pPr algn="ctr"/>
            <a:r>
              <a:rPr lang="en-GB" sz="3400" dirty="0">
                <a:latin typeface="Sassoon Primary" pitchFamily="50" charset="0"/>
              </a:rPr>
              <a:t>It enables them to write legibly, at a good pace and for extended periods of time.</a:t>
            </a:r>
          </a:p>
          <a:p>
            <a:pPr algn="ctr"/>
            <a:endParaRPr lang="en-GB" sz="3400" dirty="0">
              <a:latin typeface="Sassoon Primary" pitchFamily="50" charset="0"/>
            </a:endParaRPr>
          </a:p>
          <a:p>
            <a:pPr algn="ctr"/>
            <a:r>
              <a:rPr lang="en-GB" sz="3400" dirty="0">
                <a:latin typeface="Sassoon Primary" pitchFamily="50" charset="0"/>
              </a:rPr>
              <a:t>It makes use of the natural mechanics of how our hands work.</a:t>
            </a:r>
          </a:p>
        </p:txBody>
      </p:sp>
    </p:spTree>
    <p:extLst>
      <p:ext uri="{BB962C8B-B14F-4D97-AF65-F5344CB8AC3E}">
        <p14:creationId xmlns:p14="http://schemas.microsoft.com/office/powerpoint/2010/main" val="362317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A7176-3A70-F3E1-FC13-462604FE5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F6EC7B-FC94-B4B3-7930-8E0F8638DCB7}"/>
              </a:ext>
            </a:extLst>
          </p:cNvPr>
          <p:cNvSpPr txBox="1"/>
          <p:nvPr/>
        </p:nvSpPr>
        <p:spPr>
          <a:xfrm>
            <a:off x="152400" y="144423"/>
            <a:ext cx="11887199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b="1" u="sng" dirty="0">
                <a:latin typeface="Sassoon Primary" pitchFamily="50" charset="0"/>
              </a:rPr>
              <a:t>Pencil Pick-Up</a:t>
            </a:r>
          </a:p>
          <a:p>
            <a:pPr algn="ctr"/>
            <a:endParaRPr lang="en-GB" sz="3400" b="1" u="sng" dirty="0">
              <a:latin typeface="Sassoon Primary" pitchFamily="50" charset="0"/>
            </a:endParaRPr>
          </a:p>
          <a:p>
            <a:pPr algn="ctr"/>
            <a:r>
              <a:rPr lang="en-GB" sz="3400" dirty="0">
                <a:latin typeface="Sassoon Primary" pitchFamily="50" charset="0"/>
              </a:rPr>
              <a:t>An accurate pencil pick up ensures the correct tripod grip, which enables the 3 hand functions of dexterity, manipulation and stability.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08AB4-96EE-BDF7-C758-8CFFD3E04D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56" r="4494"/>
          <a:stretch>
            <a:fillRect/>
          </a:stretch>
        </p:blipFill>
        <p:spPr>
          <a:xfrm>
            <a:off x="2025570" y="2852857"/>
            <a:ext cx="7801337" cy="34411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E68C5C-622C-AB67-11CD-7B7831F4CC41}"/>
              </a:ext>
            </a:extLst>
          </p:cNvPr>
          <p:cNvSpPr txBox="1"/>
          <p:nvPr/>
        </p:nvSpPr>
        <p:spPr>
          <a:xfrm>
            <a:off x="3162783" y="6344245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DTT V2: DTT 5 Pencil Pick-Up | Kinetic Letters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410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B8A4-005A-62F2-3E91-95DA47C4C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2B13B1-A626-6CE1-BC0B-486ADDC66E08}"/>
              </a:ext>
            </a:extLst>
          </p:cNvPr>
          <p:cNvSpPr txBox="1"/>
          <p:nvPr/>
        </p:nvSpPr>
        <p:spPr>
          <a:xfrm>
            <a:off x="152400" y="144423"/>
            <a:ext cx="118871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b="1" u="sng">
                <a:latin typeface="Sassoon Primary" pitchFamily="50" charset="0"/>
              </a:rPr>
              <a:t>Pencil Workout</a:t>
            </a:r>
            <a:endParaRPr lang="en-GB" sz="3400" dirty="0">
              <a:latin typeface="Sassoon Primary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B4AEF2-8665-01FE-33AB-9324F5901B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18" r="3639"/>
          <a:stretch>
            <a:fillRect/>
          </a:stretch>
        </p:blipFill>
        <p:spPr>
          <a:xfrm>
            <a:off x="697232" y="937549"/>
            <a:ext cx="10797536" cy="4699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4443AF-5840-E69E-06A5-436B234CB81D}"/>
              </a:ext>
            </a:extLst>
          </p:cNvPr>
          <p:cNvSpPr txBox="1"/>
          <p:nvPr/>
        </p:nvSpPr>
        <p:spPr>
          <a:xfrm>
            <a:off x="3695219" y="5920451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DTT V2: DTT 8 Pencil Workout | Kinetic Letters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239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1B37F-0301-7ACF-1182-C0F15C641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4B363E-9078-4D8C-077D-05130B444A00}"/>
              </a:ext>
            </a:extLst>
          </p:cNvPr>
          <p:cNvSpPr txBox="1"/>
          <p:nvPr/>
        </p:nvSpPr>
        <p:spPr>
          <a:xfrm>
            <a:off x="0" y="205383"/>
            <a:ext cx="1188719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b="1" dirty="0">
                <a:latin typeface="Sassoon Primary" pitchFamily="50" charset="0"/>
              </a:rPr>
              <a:t>The programme has four main threads:</a:t>
            </a:r>
          </a:p>
          <a:p>
            <a:pPr algn="ctr"/>
            <a:endParaRPr lang="en-GB" sz="3400" b="1" dirty="0">
              <a:latin typeface="Sassoon Primary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n-GB" sz="3400" b="1" dirty="0">
                <a:latin typeface="Sassoon Primary" pitchFamily="50" charset="0"/>
              </a:rPr>
              <a:t>• Making bodies stronger, </a:t>
            </a:r>
          </a:p>
          <a:p>
            <a:pPr algn="ctr">
              <a:lnSpc>
                <a:spcPct val="150000"/>
              </a:lnSpc>
            </a:pPr>
            <a:r>
              <a:rPr lang="en-GB" sz="3400" b="1" dirty="0">
                <a:latin typeface="Sassoon Primary" pitchFamily="50" charset="0"/>
              </a:rPr>
              <a:t>• Holding the pencil, </a:t>
            </a:r>
          </a:p>
          <a:p>
            <a:pPr algn="ctr">
              <a:lnSpc>
                <a:spcPct val="150000"/>
              </a:lnSpc>
            </a:pPr>
            <a:r>
              <a:rPr lang="en-GB" sz="3400" b="1" dirty="0">
                <a:latin typeface="Sassoon Primary" pitchFamily="50" charset="0"/>
              </a:rPr>
              <a:t>• Learning the letters, and </a:t>
            </a:r>
          </a:p>
          <a:p>
            <a:pPr algn="ctr">
              <a:lnSpc>
                <a:spcPct val="150000"/>
              </a:lnSpc>
            </a:pPr>
            <a:r>
              <a:rPr lang="en-GB" sz="3400" b="1" dirty="0">
                <a:latin typeface="Sassoon Primary" pitchFamily="50" charset="0"/>
              </a:rPr>
              <a:t>• Flow and fluency. </a:t>
            </a:r>
          </a:p>
          <a:p>
            <a:endParaRPr lang="en-GB" sz="3400" dirty="0">
              <a:latin typeface="Sassoon Primary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F8A82-73BA-5DF6-EC9B-0C9DFA76246E}"/>
              </a:ext>
            </a:extLst>
          </p:cNvPr>
          <p:cNvSpPr txBox="1"/>
          <p:nvPr/>
        </p:nvSpPr>
        <p:spPr>
          <a:xfrm>
            <a:off x="203200" y="5006697"/>
            <a:ext cx="118059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Sassoon Primary" pitchFamily="50" charset="0"/>
              </a:rPr>
              <a:t>The programme enables children to develop legible handwriting that is produced quickly and automatically. With the development of automaticity, handwriting becomes a valuable tool and not a hindrance to learning.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55593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D08A9-711B-0724-A83A-7D40521E1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B730EF-1D21-621C-414A-D230F7A82602}"/>
              </a:ext>
            </a:extLst>
          </p:cNvPr>
          <p:cNvSpPr txBox="1"/>
          <p:nvPr/>
        </p:nvSpPr>
        <p:spPr>
          <a:xfrm>
            <a:off x="152400" y="144423"/>
            <a:ext cx="11887199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latin typeface="Sassoon Primary" pitchFamily="50" charset="0"/>
              </a:rPr>
              <a:t>3. Learning the letters</a:t>
            </a:r>
          </a:p>
          <a:p>
            <a:pPr algn="ctr"/>
            <a:endParaRPr lang="en-GB" sz="3400" b="1" u="sng" dirty="0">
              <a:latin typeface="Sassoon Primary" pitchFamily="50" charset="0"/>
            </a:endParaRPr>
          </a:p>
          <a:p>
            <a:pPr algn="ctr"/>
            <a:endParaRPr lang="en-GB" sz="3400" b="1" u="sng" dirty="0">
              <a:latin typeface="Sassoon Primary" pitchFamily="50" charset="0"/>
            </a:endParaRPr>
          </a:p>
          <a:p>
            <a:pPr algn="ctr"/>
            <a:r>
              <a:rPr lang="en-GB" sz="3400" dirty="0">
                <a:latin typeface="Sassoon Primary" pitchFamily="50" charset="0"/>
              </a:rPr>
              <a:t>There are 6 moves that are the component parts of letters and numbers.</a:t>
            </a:r>
          </a:p>
          <a:p>
            <a:pPr algn="ctr"/>
            <a:endParaRPr lang="en-GB" sz="3400" dirty="0">
              <a:latin typeface="Sassoon Primary" pitchFamily="50" charset="0"/>
            </a:endParaRPr>
          </a:p>
          <a:p>
            <a:pPr algn="ctr"/>
            <a:r>
              <a:rPr lang="en-GB" sz="3400" dirty="0">
                <a:latin typeface="Sassoon Primary" pitchFamily="50" charset="0"/>
              </a:rPr>
              <a:t>These are combined into a formation sequence for each letter or number.</a:t>
            </a:r>
          </a:p>
        </p:txBody>
      </p:sp>
    </p:spTree>
    <p:extLst>
      <p:ext uri="{BB962C8B-B14F-4D97-AF65-F5344CB8AC3E}">
        <p14:creationId xmlns:p14="http://schemas.microsoft.com/office/powerpoint/2010/main" val="412188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7EC6C-AE9A-39C3-AC78-54AB8716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0FC60-2E4B-6CC6-E1EC-734B846FA3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66" t="59308" r="27184" b="18809"/>
          <a:stretch>
            <a:fillRect/>
          </a:stretch>
        </p:blipFill>
        <p:spPr>
          <a:xfrm>
            <a:off x="289367" y="1296365"/>
            <a:ext cx="11551534" cy="308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66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4C793-1ACF-FF86-7227-6761310F0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5A804D-C2F7-FC3A-7702-D83BAED3D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095" t="21383" r="7342" b="5199"/>
          <a:stretch>
            <a:fillRect/>
          </a:stretch>
        </p:blipFill>
        <p:spPr>
          <a:xfrm>
            <a:off x="2287929" y="83508"/>
            <a:ext cx="8256608" cy="669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74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CB685-4DEE-3934-5FF1-171D93A0D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0D509-BFFB-4153-D4D3-C4AD00A7F04B}"/>
              </a:ext>
            </a:extLst>
          </p:cNvPr>
          <p:cNvSpPr txBox="1"/>
          <p:nvPr/>
        </p:nvSpPr>
        <p:spPr>
          <a:xfrm>
            <a:off x="304801" y="1281795"/>
            <a:ext cx="118871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Sassoon Primary" pitchFamily="50" charset="0"/>
              </a:rPr>
              <a:t>Kinetic Letters involves the use of stories and songs to support learning as well as practice in the air, in sand and on whiteboards and paper.</a:t>
            </a:r>
          </a:p>
          <a:p>
            <a:pPr algn="ctr"/>
            <a:endParaRPr lang="en-GB" sz="3600" dirty="0">
              <a:latin typeface="Sassoon Primary" pitchFamily="50" charset="0"/>
            </a:endParaRPr>
          </a:p>
          <a:p>
            <a:pPr algn="ctr"/>
            <a:endParaRPr lang="en-GB" sz="3600" dirty="0">
              <a:latin typeface="Sassoon Primary" pitchFamily="50" charset="0"/>
            </a:endParaRPr>
          </a:p>
          <a:p>
            <a:pPr algn="ctr"/>
            <a:r>
              <a:rPr lang="en-GB" sz="3600" dirty="0">
                <a:latin typeface="Sassoon Primary" pitchFamily="50" charset="0"/>
              </a:rPr>
              <a:t>When children are secure with the formation of letters, they will move to joining.</a:t>
            </a:r>
          </a:p>
        </p:txBody>
      </p:sp>
    </p:spTree>
    <p:extLst>
      <p:ext uri="{BB962C8B-B14F-4D97-AF65-F5344CB8AC3E}">
        <p14:creationId xmlns:p14="http://schemas.microsoft.com/office/powerpoint/2010/main" val="482685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B5372-3810-6FC4-67FD-AE71E6BB3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E87CE1-2AA8-D17D-514A-97A7024BFA5A}"/>
              </a:ext>
            </a:extLst>
          </p:cNvPr>
          <p:cNvSpPr txBox="1"/>
          <p:nvPr/>
        </p:nvSpPr>
        <p:spPr>
          <a:xfrm>
            <a:off x="582593" y="360045"/>
            <a:ext cx="118871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b="1" dirty="0">
                <a:latin typeface="Sassoon Primary" pitchFamily="50" charset="0"/>
              </a:rPr>
              <a:t>Progress made from using the programme: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2C6E4-2732-84B8-B1AE-993BFA08B1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91" t="25362" r="16170" b="7730"/>
          <a:stretch>
            <a:fillRect/>
          </a:stretch>
        </p:blipFill>
        <p:spPr>
          <a:xfrm>
            <a:off x="231494" y="1111168"/>
            <a:ext cx="11586258" cy="521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21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8BEF2-4C38-E4E9-8D2B-0602C276D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E4BA19-83DE-FFF2-37F6-8BBDA78740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85" t="21202" r="25095" b="6466"/>
          <a:stretch>
            <a:fillRect/>
          </a:stretch>
        </p:blipFill>
        <p:spPr>
          <a:xfrm>
            <a:off x="138896" y="72342"/>
            <a:ext cx="11702006" cy="66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05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EE6F4-4A06-4C82-DC60-D89039E01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090D4D-CCE6-A953-21C5-12F013C93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15" t="21926" r="24336" b="5741"/>
          <a:stretch>
            <a:fillRect/>
          </a:stretch>
        </p:blipFill>
        <p:spPr>
          <a:xfrm>
            <a:off x="104172" y="104170"/>
            <a:ext cx="11887200" cy="659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12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8B328-40D3-4BE3-2C7E-F59859ED5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0DD086-673F-604C-B0DB-BFB080F81A8F}"/>
              </a:ext>
            </a:extLst>
          </p:cNvPr>
          <p:cNvSpPr txBox="1"/>
          <p:nvPr/>
        </p:nvSpPr>
        <p:spPr>
          <a:xfrm>
            <a:off x="152400" y="144423"/>
            <a:ext cx="118871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>
                <a:latin typeface="Sassoon Primary" pitchFamily="50" charset="0"/>
              </a:rPr>
              <a:t>1. Making bodies stronger</a:t>
            </a:r>
            <a:endParaRPr lang="en-GB" sz="4400" dirty="0">
              <a:latin typeface="Sassoon Primary" pitchFamily="50" charset="0"/>
            </a:endParaRPr>
          </a:p>
          <a:p>
            <a:pPr algn="ctr"/>
            <a:endParaRPr lang="en-GB" sz="3400" dirty="0">
              <a:latin typeface="Sassoon Primary" pitchFamily="50" charset="0"/>
            </a:endParaRPr>
          </a:p>
          <a:p>
            <a:pPr algn="ctr"/>
            <a:r>
              <a:rPr lang="en-GB" sz="3400" b="1" dirty="0">
                <a:solidFill>
                  <a:srgbClr val="FF0000"/>
                </a:solidFill>
                <a:latin typeface="Sassoon Primary" pitchFamily="50" charset="0"/>
              </a:rPr>
              <a:t>You have to be strong to write!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BB00BD-4294-F890-008C-7813F0CD25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17" t="28492" r="62833" b="5000"/>
          <a:stretch>
            <a:fillRect/>
          </a:stretch>
        </p:blipFill>
        <p:spPr>
          <a:xfrm>
            <a:off x="4941875" y="2077527"/>
            <a:ext cx="3017520" cy="42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45E58-D3BD-72DA-2AD6-FA419F46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EABB8-088D-399A-A281-8518415F00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00" t="25952" r="13750" b="12908"/>
          <a:stretch>
            <a:fillRect/>
          </a:stretch>
        </p:blipFill>
        <p:spPr>
          <a:xfrm>
            <a:off x="82835" y="111760"/>
            <a:ext cx="11752009" cy="475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17619-66D1-A13C-9864-CA28E149FD1F}"/>
              </a:ext>
            </a:extLst>
          </p:cNvPr>
          <p:cNvSpPr txBox="1"/>
          <p:nvPr/>
        </p:nvSpPr>
        <p:spPr>
          <a:xfrm>
            <a:off x="426720" y="5039361"/>
            <a:ext cx="11064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Sassoon Primary" pitchFamily="50" charset="0"/>
              </a:rPr>
              <a:t>Children sit like this when writing if their power packs aren’t strong enough.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BF9A6-B3BB-EA33-1D76-853A77E042D7}"/>
              </a:ext>
            </a:extLst>
          </p:cNvPr>
          <p:cNvSpPr txBox="1"/>
          <p:nvPr/>
        </p:nvSpPr>
        <p:spPr>
          <a:xfrm>
            <a:off x="257112" y="3568838"/>
            <a:ext cx="6021768" cy="12926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FF0000"/>
                </a:solidFill>
                <a:latin typeface="Sassoon Primary" pitchFamily="50" charset="0"/>
              </a:rPr>
              <a:t>tucking one leg up under the other,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FF0000"/>
                </a:solidFill>
                <a:latin typeface="Sassoon Primary" pitchFamily="50" charset="0"/>
              </a:rPr>
              <a:t>wrapping legs around the chair legs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FF0000"/>
                </a:solidFill>
                <a:latin typeface="Sassoon Primary" pitchFamily="50" charset="0"/>
              </a:rPr>
              <a:t>crossing ankles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3EAB6-1794-EBA8-B87C-3F981FEFEC1E}"/>
              </a:ext>
            </a:extLst>
          </p:cNvPr>
          <p:cNvSpPr txBox="1"/>
          <p:nvPr/>
        </p:nvSpPr>
        <p:spPr>
          <a:xfrm>
            <a:off x="6278880" y="111760"/>
            <a:ext cx="5659120" cy="892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FF0000"/>
                </a:solidFill>
                <a:latin typeface="Sassoon Primary" pitchFamily="50" charset="0"/>
              </a:rPr>
              <a:t>flopping over the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FF0000"/>
                </a:solidFill>
                <a:latin typeface="Sassoon Primary" pitchFamily="50" charset="0"/>
              </a:rPr>
              <a:t>using a hand to prop up the head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15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AD64C-AF6E-3366-3ED1-2A32893FD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73762D-AD0C-7D6B-246A-33A2F62964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16" t="28492" r="19250" b="18016"/>
          <a:stretch>
            <a:fillRect/>
          </a:stretch>
        </p:blipFill>
        <p:spPr>
          <a:xfrm>
            <a:off x="0" y="5080"/>
            <a:ext cx="7294880" cy="3423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28B22-4377-D7B6-4DA7-D3B43F1B15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167" t="30238" r="34833" b="23254"/>
          <a:stretch>
            <a:fillRect/>
          </a:stretch>
        </p:blipFill>
        <p:spPr>
          <a:xfrm>
            <a:off x="7171931" y="2214880"/>
            <a:ext cx="4632960" cy="2976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971511-E84F-D736-31F7-EDADC1A8DF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167" t="27382" r="6833" b="21825"/>
          <a:stretch>
            <a:fillRect/>
          </a:stretch>
        </p:blipFill>
        <p:spPr>
          <a:xfrm>
            <a:off x="865144" y="3566160"/>
            <a:ext cx="4632960" cy="3251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0A5FC4-39E0-51E3-6326-F74D18A13A72}"/>
              </a:ext>
            </a:extLst>
          </p:cNvPr>
          <p:cNvSpPr txBox="1"/>
          <p:nvPr/>
        </p:nvSpPr>
        <p:spPr>
          <a:xfrm>
            <a:off x="7305040" y="244676"/>
            <a:ext cx="46329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Sassoon Primary" pitchFamily="50" charset="0"/>
              </a:rPr>
              <a:t>How are we working to strengthen our power packs?</a:t>
            </a:r>
          </a:p>
        </p:txBody>
      </p:sp>
      <p:pic>
        <p:nvPicPr>
          <p:cNvPr id="2050" name="Picture 2" descr="Outdoor Play and Learning (OPAL)">
            <a:extLst>
              <a:ext uri="{FF2B5EF4-FFF2-40B4-BE49-F238E27FC236}">
                <a16:creationId xmlns:a16="http://schemas.microsoft.com/office/drawing/2014/main" id="{71290074-ACF1-41F6-8E14-DC4FEBA85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530">
            <a:off x="4534639" y="3291840"/>
            <a:ext cx="1926930" cy="192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37553F-464D-69B3-1FA4-C3C3EF5334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482" t="50000" r="64588" b="16772"/>
          <a:stretch>
            <a:fillRect/>
          </a:stretch>
        </p:blipFill>
        <p:spPr>
          <a:xfrm>
            <a:off x="9184640" y="4690512"/>
            <a:ext cx="2673752" cy="21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4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6096D-66C0-0750-E9A4-51C9E2E1E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E73B64-0663-232B-1FFE-77216959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84" t="27063" r="66416" b="45000"/>
          <a:stretch>
            <a:fillRect/>
          </a:stretch>
        </p:blipFill>
        <p:spPr>
          <a:xfrm>
            <a:off x="284480" y="696381"/>
            <a:ext cx="2550160" cy="37402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690DDC-6286-9DA9-5D90-B87009EFF5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50" t="27381" r="61500" b="44682"/>
          <a:stretch>
            <a:fillRect/>
          </a:stretch>
        </p:blipFill>
        <p:spPr>
          <a:xfrm>
            <a:off x="4155440" y="1280159"/>
            <a:ext cx="3881120" cy="2811017"/>
          </a:xfrm>
          <a:prstGeom prst="rect">
            <a:avLst/>
          </a:prstGeom>
        </p:spPr>
      </p:pic>
      <p:pic>
        <p:nvPicPr>
          <p:cNvPr id="1030" name="Picture 6" descr="King Penguin - eBird">
            <a:extLst>
              <a:ext uri="{FF2B5EF4-FFF2-40B4-BE49-F238E27FC236}">
                <a16:creationId xmlns:a16="http://schemas.microsoft.com/office/drawing/2014/main" id="{B6EBCBEF-E476-B159-EF24-1557A5CED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1" r="27349"/>
          <a:stretch>
            <a:fillRect/>
          </a:stretch>
        </p:blipFill>
        <p:spPr bwMode="auto">
          <a:xfrm>
            <a:off x="9458960" y="351003"/>
            <a:ext cx="2448560" cy="408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zard discovered in the Tropical Andes ...">
            <a:extLst>
              <a:ext uri="{FF2B5EF4-FFF2-40B4-BE49-F238E27FC236}">
                <a16:creationId xmlns:a16="http://schemas.microsoft.com/office/drawing/2014/main" id="{E7358A43-F2B1-AB11-A9D5-6439CF4D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4617720"/>
            <a:ext cx="3714750" cy="20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Young Strong Lion Standing in the ...">
            <a:extLst>
              <a:ext uri="{FF2B5EF4-FFF2-40B4-BE49-F238E27FC236}">
                <a16:creationId xmlns:a16="http://schemas.microsoft.com/office/drawing/2014/main" id="{8346CE72-CE60-3A3C-693C-7041514BD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2" t="6937" r="1511" b="10318"/>
          <a:stretch>
            <a:fillRect/>
          </a:stretch>
        </p:blipFill>
        <p:spPr bwMode="auto">
          <a:xfrm>
            <a:off x="6776722" y="4617720"/>
            <a:ext cx="2793998" cy="209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3E85FA-C35A-BD75-3E91-EAA23630AE6C}"/>
              </a:ext>
            </a:extLst>
          </p:cNvPr>
          <p:cNvSpPr txBox="1"/>
          <p:nvPr/>
        </p:nvSpPr>
        <p:spPr>
          <a:xfrm>
            <a:off x="152400" y="144423"/>
            <a:ext cx="1188719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400" b="1" u="sng" dirty="0">
                <a:latin typeface="Sassoon Primary" pitchFamily="50" charset="0"/>
              </a:rPr>
              <a:t>Animal Positions</a:t>
            </a:r>
            <a:endParaRPr lang="en-GB" sz="34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948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84031</TotalTime>
  <Words>814</Words>
  <Application>Microsoft Office PowerPoint</Application>
  <PresentationFormat>Widescreen</PresentationFormat>
  <Paragraphs>103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Sassoon Primary</vt:lpstr>
      <vt:lpstr>Twinkl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Warwickshire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Vicky Smallwood</dc:creator>
  <cp:lastModifiedBy>Natalie Bruntlett</cp:lastModifiedBy>
  <cp:revision>168</cp:revision>
  <dcterms:created xsi:type="dcterms:W3CDTF">2023-01-05T20:19:10Z</dcterms:created>
  <dcterms:modified xsi:type="dcterms:W3CDTF">2026-02-02T23:05:52Z</dcterms:modified>
</cp:coreProperties>
</file>