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65" r:id="rId3"/>
    <p:sldId id="267" r:id="rId4"/>
    <p:sldId id="266" r:id="rId5"/>
    <p:sldId id="268" r:id="rId6"/>
    <p:sldId id="269" r:id="rId7"/>
    <p:sldId id="270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B50779-0C44-2953-F930-0614C0E47D30}" v="34" dt="2026-01-04T20:27:57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778" autoAdjust="0"/>
  </p:normalViewPr>
  <p:slideViewPr>
    <p:cSldViewPr snapToGrid="0">
      <p:cViewPr>
        <p:scale>
          <a:sx n="64" d="100"/>
          <a:sy n="64" d="100"/>
        </p:scale>
        <p:origin x="14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457CC-C2A9-41D2-A6E2-B0828843F149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42A03-2896-4063-BEC2-3BA0A050A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531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42A03-2896-4063-BEC2-3BA0A050AD5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502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42A03-2896-4063-BEC2-3BA0A050AD5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875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A45B5-A2E8-0AED-6B3D-CB5CFDF1D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5619FE-77B0-D013-6E60-62965C9660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D650A3-A92E-12DC-D8D9-6DDC4E2516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4F771-9A72-8676-0FA3-0A4C2C8B85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42A03-2896-4063-BEC2-3BA0A050AD5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55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0B457-495D-73E1-0E77-8C762CB21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7A7E10-556C-8A36-D317-65D207863B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413250-83FF-981D-15ED-8A93AAB59E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18886-B792-C436-86F9-9A565A08DA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42A03-2896-4063-BEC2-3BA0A050AD5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457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51A25-D41A-E43C-642A-E9B0472AA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94771A-390B-C569-BECF-50DDFA7FA8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CA6ABA-4EB9-B00F-C987-A1082D98A5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580DA-6F38-468D-B2EC-71D8544E58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42A03-2896-4063-BEC2-3BA0A050AD5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439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F52A7-2EA1-A8BA-3E85-DCF7F1A8E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6A0911-2F94-B071-1F2B-9EAACC20BD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A2E110-4651-DA66-BB44-3216E17194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AD138-E22F-08A5-EB0B-2DA7D2DCEA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42A03-2896-4063-BEC2-3BA0A050AD5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400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EFE4C-0280-36F0-B7AF-4243AE0EF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970F8A-B438-6304-329B-E14A08031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10D2F-B46A-645B-7C2B-23B9C3E1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B0B-FD99-5145-9724-0140BC5D5D1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A195B-0AFF-1E35-11D6-A9BFB5345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58FF9-82E6-D241-315F-8A154A54B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3294-B968-0047-817D-73C3BB0F3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3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96D6E-B7BD-28AF-25D3-101FA21A0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8D3CAF-1F9F-2FCA-C837-9417B8C77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F51D1-3497-245A-8AAA-59A25A7D8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B0B-FD99-5145-9724-0140BC5D5D1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36293-6C63-1249-F60E-AFD8138F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C5C4B-E904-E7B9-1B02-55584D045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3294-B968-0047-817D-73C3BB0F3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6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DE2EF6-BDDE-D003-3C86-7FEC56BC2E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516551-3382-E78B-6B77-CF31D5718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D5E82-D776-4E4C-041F-B0CD35F4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B0B-FD99-5145-9724-0140BC5D5D1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1D5AA-175D-E7E8-4921-78C67D536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C168B-2D9A-6370-CBFE-9351930D9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3294-B968-0047-817D-73C3BB0F3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38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E30B-4840-A5AF-8FA5-7E8F2527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57581-426A-2B9B-7245-C6BC1781A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18D59-904E-0A9D-CABD-68C45FC7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B0B-FD99-5145-9724-0140BC5D5D1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DF4C8-1209-C4CF-EEB4-09408AEBE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63CDC-0492-9203-B8DF-F6B92157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3294-B968-0047-817D-73C3BB0F3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4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05586-0033-AB39-9062-0BA652534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6C0AA-DBE8-DE1D-044C-09C2710B9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CC636-2FBC-A47A-A2E0-37C3AA913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B0B-FD99-5145-9724-0140BC5D5D1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630FC-7656-E85F-2F9C-2C10D9A89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E237F-3CA7-97D6-87D7-B12C1ED3B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3294-B968-0047-817D-73C3BB0F3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9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DC55D-5618-6C11-E9C2-E4697314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5EEB3-FCB4-2ED7-6355-3199C91F4D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C2825-FC1F-1E65-64BC-BDF737319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A1BC7-F95E-E3D7-2A25-DEA8E09E2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B0B-FD99-5145-9724-0140BC5D5D1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B60C4-1FE0-B7C8-838A-8C2A48774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8C398-E9DC-1ECC-D0D9-24ED721C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3294-B968-0047-817D-73C3BB0F3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9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97FA6-E9F1-5E7A-213A-EBDE51D02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BA2C1-C7DC-51F2-203B-FCD338493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53AF6-C3AD-AEC0-52F2-32EFA22F5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29843A-EBD0-34F9-DE67-5D40D5B93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6DFCAD-E820-50B0-AD77-22C77BB377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5979A-4984-2A42-4D6B-049EA062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B0B-FD99-5145-9724-0140BC5D5D1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08B543-2C6D-3FD6-F7DF-88CFDC29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1CB459-BEDE-F49D-7870-0B5AB67FA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3294-B968-0047-817D-73C3BB0F3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16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4808D-07D9-6CE9-0786-8300A577C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C4CDFC-D5F3-61E5-3BE4-98F388E88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B0B-FD99-5145-9724-0140BC5D5D1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E1E029-5CA0-DD9A-9A1B-8A08FB61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9D667F-7D7E-E12D-3ABD-BAE2BD897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3294-B968-0047-817D-73C3BB0F3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2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F7085E-AB57-94F6-1F89-441F27839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B0B-FD99-5145-9724-0140BC5D5D1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CB6D03-6BC0-0C69-AFD3-8232FC58C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71E6B-E11B-AFB5-3D20-9C482F549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3294-B968-0047-817D-73C3BB0F3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80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4D6F-36EA-2B62-6639-52D5537D5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E0001-A9CB-B631-4540-FAE1505EB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B528A-70B0-47EC-0728-CC9AD663E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7BADA-BA46-F2BF-A124-FDAF95038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B0B-FD99-5145-9724-0140BC5D5D1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CBFC5-316A-2C51-0801-18EA33343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DE4C2-E99E-AB3F-43F4-9B3095EF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3294-B968-0047-817D-73C3BB0F3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18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87B3C-219D-47E0-1056-F3B6BAE5C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ED3FC0-384B-5016-CDEF-CFD1623ACB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2FACB-2D39-DF4F-D14C-0174C6884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76AA5-7B9D-1C49-722B-A7B3EB6A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B0B-FD99-5145-9724-0140BC5D5D1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1CB45-31BA-F8AC-A636-4A0F7EB45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78E3E-2E08-1B83-AEA4-F0F89F0A7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3294-B968-0047-817D-73C3BB0F3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7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7D9800-256D-8309-C630-19DAB221B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23FE2-94A4-FA73-B71B-3DCA6F388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82365-B25F-696C-C4F9-7593058BB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CAB0B-FD99-5145-9724-0140BC5D5D1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66EED-B258-F1E3-BF26-1BA218DA8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4ABCD-48BC-5EB2-48E2-41CDED4BA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3294-B968-0047-817D-73C3BB0F3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8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tspapers.org.uk/Page.aspx?TId=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satspapers.org.uk/Page.aspx?TId=4" TargetMode="External"/><Relationship Id="rId4" Type="http://schemas.openxmlformats.org/officeDocument/2006/relationships/hyperlink" Target="https://www.bbc.co.uk/bitesize/articles/zkyhb7h#zrgf46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FD48EA-5315-44DA-77FB-7F19B2326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0A86D-D124-9477-1FD1-2E47C5FFC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723" y="2240239"/>
            <a:ext cx="569602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dirty="0"/>
              <a:t>KS1 SATS Meeting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C5E92C82-1147-B03B-8E4B-DC74CF893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DE5D0462-2A4E-6191-7672-97AEFCFEF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38" r="-2" b="5136"/>
          <a:stretch/>
        </p:blipFill>
        <p:spPr>
          <a:xfrm>
            <a:off x="0" y="-1"/>
            <a:ext cx="6136816" cy="5217081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64265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5DBC2F-B248-0103-BB57-3B6FD70C1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875E0-C54B-FF52-B245-EF376A4C8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274955"/>
            <a:ext cx="5696028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400" b="1" dirty="0"/>
              <a:t>Why are we doing them?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All BDMAT schools are doing them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Children will have rest breaks and will be put into small groups if needed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Used to inform teacher assessments</a:t>
            </a:r>
            <a:br>
              <a:rPr lang="en-US" sz="4400" b="1" dirty="0"/>
            </a:br>
            <a:br>
              <a:rPr lang="en-US" sz="4400" b="1" dirty="0"/>
            </a:br>
            <a:endParaRPr lang="en-US" sz="4400" b="1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23B577FF-59EC-7A34-17B8-08031E11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260D8B64-EB90-3D9D-E733-1A19D94C6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138" r="-2" b="5136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43616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433BF5-6AFC-8F0E-0EAC-097DA7D1F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E624B-27A6-249D-EAB0-866421081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816" y="3025273"/>
            <a:ext cx="5696028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dirty="0"/>
              <a:t>What tests will they be completing?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- Arithmetic</a:t>
            </a:r>
            <a:br>
              <a:rPr lang="en-US" sz="2800" b="1" dirty="0"/>
            </a:br>
            <a:r>
              <a:rPr lang="en-US" sz="2800" b="1" dirty="0"/>
              <a:t>- Reasoning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- Reading paper 1</a:t>
            </a:r>
            <a:br>
              <a:rPr lang="en-US" sz="2800" b="1" dirty="0"/>
            </a:br>
            <a:r>
              <a:rPr lang="en-US" sz="2800" b="1" dirty="0"/>
              <a:t>Reading paper 2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- </a:t>
            </a:r>
            <a:r>
              <a:rPr lang="en-US" sz="2800" b="1" dirty="0" err="1"/>
              <a:t>SPaG</a:t>
            </a:r>
            <a:r>
              <a:rPr lang="en-US" sz="2800" b="1" dirty="0"/>
              <a:t> paper</a:t>
            </a:r>
            <a:br>
              <a:rPr lang="en-US" sz="2800" b="1" dirty="0"/>
            </a:br>
            <a:r>
              <a:rPr lang="en-US" sz="2800" b="1" dirty="0"/>
              <a:t>- Spellings</a:t>
            </a: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>
                <a:solidFill>
                  <a:srgbClr val="FF0000"/>
                </a:solidFill>
              </a:rPr>
              <a:t>This is used as a supported assessment tool, my teacher assessment overrides this. The more practice, the better </a:t>
            </a:r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 </a:t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F1A8B60-ED92-9E2C-7C01-33153CEA1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A5848B85-4312-2EBB-1C83-A1DDF4546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38" r="-2" b="5136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EBE827-9AED-FAF5-6F96-9D60290291E5}"/>
              </a:ext>
            </a:extLst>
          </p:cNvPr>
          <p:cNvSpPr txBox="1"/>
          <p:nvPr/>
        </p:nvSpPr>
        <p:spPr>
          <a:xfrm>
            <a:off x="163286" y="615955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KS1 Year 2 SATs Papers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7607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14DC75-30D6-129D-6A1D-C96DAEE4D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077E-CDE0-A7C4-C219-4FD02F766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1058" y="2103437"/>
            <a:ext cx="5696028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400" b="1" dirty="0"/>
              <a:t>What could you do at home?</a:t>
            </a:r>
            <a:br>
              <a:rPr lang="en-US" sz="4400" b="1" dirty="0">
                <a:ea typeface="Calibri Light"/>
                <a:cs typeface="Calibri Light"/>
              </a:rPr>
            </a:br>
            <a:br>
              <a:rPr lang="en-US" sz="4400" b="1" dirty="0">
                <a:ea typeface="Calibri Light"/>
                <a:cs typeface="Calibri Light"/>
              </a:rPr>
            </a:br>
            <a:r>
              <a:rPr lang="en-US" sz="4400" b="1" dirty="0">
                <a:ea typeface="Calibri Light"/>
                <a:cs typeface="Calibri Light"/>
              </a:rPr>
              <a:t>- karate cats</a:t>
            </a:r>
            <a:br>
              <a:rPr lang="en-US" sz="4400" b="1" dirty="0">
                <a:ea typeface="Calibri Light"/>
                <a:cs typeface="Calibri Light"/>
              </a:rPr>
            </a:br>
            <a:r>
              <a:rPr lang="en-US" sz="4400" b="1" dirty="0">
                <a:ea typeface="Calibri Light"/>
                <a:cs typeface="Calibri Light"/>
              </a:rPr>
              <a:t>- SATS practice papers</a:t>
            </a:r>
            <a:br>
              <a:rPr lang="en-US" sz="4400" b="1" dirty="0">
                <a:ea typeface="Calibri Light"/>
                <a:cs typeface="Calibri Light"/>
              </a:rPr>
            </a:br>
            <a:r>
              <a:rPr lang="en-US" sz="4400" b="1" dirty="0">
                <a:ea typeface="Calibri Light"/>
                <a:cs typeface="Calibri Light"/>
              </a:rPr>
              <a:t>- CGP book</a:t>
            </a:r>
            <a:br>
              <a:rPr lang="en-US" sz="4400" b="1" dirty="0">
                <a:ea typeface="Calibri Light"/>
                <a:cs typeface="Calibri Light"/>
              </a:rPr>
            </a:br>
            <a:r>
              <a:rPr lang="en-US" sz="4400" b="1" dirty="0">
                <a:ea typeface="Calibri Light"/>
                <a:cs typeface="Calibri Light"/>
              </a:rPr>
              <a:t>- Children will be sent home with practice questions as homework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C017F3C-1631-5A7D-5B62-DB94E69EB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E1404B0E-7B2B-F0D2-D59B-AC3FEDCC2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138" r="-2" b="5136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DF118C-83A2-19FA-EDCD-1F182091F187}"/>
              </a:ext>
            </a:extLst>
          </p:cNvPr>
          <p:cNvSpPr txBox="1"/>
          <p:nvPr/>
        </p:nvSpPr>
        <p:spPr>
          <a:xfrm>
            <a:off x="185058" y="58060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When are KS1 and KS2 SATs 2025? - Free Primary Resources - BBC Bitesize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729A2-A21F-4275-6372-1C31BF3B601B}"/>
              </a:ext>
            </a:extLst>
          </p:cNvPr>
          <p:cNvSpPr txBox="1"/>
          <p:nvPr/>
        </p:nvSpPr>
        <p:spPr>
          <a:xfrm>
            <a:off x="2813538" y="5154897"/>
            <a:ext cx="6096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5"/>
              </a:rPr>
              <a:t>https://www.satspapers.org.uk/Page.aspx?TId=4</a:t>
            </a:r>
            <a:endParaRPr lang="en-US"/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452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9DBA25-B4E6-5486-1E41-8209C5D35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27AF2-278F-20DE-4B3A-67E86915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47" y="2492459"/>
            <a:ext cx="5696028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br>
              <a:rPr lang="en-US" b="1" dirty="0"/>
            </a:br>
            <a:r>
              <a:rPr lang="en-US" b="1" dirty="0"/>
              <a:t>What does a y2 writer look like?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Good transcription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Sentences that are coherent and make sense grammatically</a:t>
            </a:r>
            <a:br>
              <a:rPr lang="en-US" b="1" dirty="0"/>
            </a:br>
            <a:br>
              <a:rPr lang="en-US" b="1" dirty="0"/>
            </a:br>
            <a:endParaRPr lang="en-US" b="1" dirty="0">
              <a:highlight>
                <a:srgbClr val="FFFF00"/>
              </a:highlight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2ED62DB9-0B21-8BAB-8208-3C0C17935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8B884272-C555-DD8F-4AB6-F5B26341B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138" r="-2" b="5136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1257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3F5B4F-DA5F-9AC9-C8B9-AB460A735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08A10-DC9C-8688-3BBD-020F670BE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301" y="2766218"/>
            <a:ext cx="5696028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400" b="1" dirty="0"/>
              <a:t>Year 2 reading expectations</a:t>
            </a:r>
            <a:br>
              <a:rPr lang="en-US" sz="4400" b="1" dirty="0"/>
            </a:b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- Speed of reading (goal is 100 words per minute)</a:t>
            </a:r>
            <a:br>
              <a:rPr lang="en-US" sz="4400" b="1" dirty="0"/>
            </a:br>
            <a:r>
              <a:rPr lang="en-US" sz="4400" b="1" dirty="0"/>
              <a:t>- Comprehension and inference</a:t>
            </a:r>
            <a:endParaRPr lang="en-US" sz="4400" b="1" dirty="0">
              <a:highlight>
                <a:srgbClr val="FFFF00"/>
              </a:highlight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786E8C0-1D9F-BD7F-CC27-E242204DE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43F723B4-FB62-E397-DEC1-59E2A8E4A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138" r="-2" b="5136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72101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FC3E76-F2E6-DD68-C616-7CD54643D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FB43E-3C61-0C44-B4ED-61EA0B081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722" y="3131575"/>
            <a:ext cx="5696028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400" b="1" dirty="0"/>
              <a:t>Use of AI to practice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Copilot: Give me a 200 word extract for a 6 year old. Give me a retrieval and an inference question based on the text</a:t>
            </a:r>
            <a:br>
              <a:rPr lang="en-US" sz="4400" b="1" dirty="0"/>
            </a:br>
            <a:endParaRPr lang="en-US" sz="4400" b="1" dirty="0">
              <a:highlight>
                <a:srgbClr val="FFFF00"/>
              </a:highlight>
              <a:ea typeface="Calibri Light"/>
              <a:cs typeface="Calibri Light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F0BA8D8-C577-72C5-9D09-498AE3123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D8ACEB23-C487-5DE3-DDA8-411E4B8A6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138" r="-2" b="5136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16541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85757E-8458-3323-1BE4-07DA42FC6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8715E-5F60-CEB0-C327-A2DC72AC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722" y="3131575"/>
            <a:ext cx="5696028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400" b="1" dirty="0"/>
              <a:t>Use of AI to practice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Copilot: Give me a 200 word extract for a 6 year old. Give me a retrieval and an inference question based on the text</a:t>
            </a:r>
            <a:br>
              <a:rPr lang="en-US" sz="4400" b="1" dirty="0"/>
            </a:br>
            <a:endParaRPr lang="en-US" sz="4400" b="1" dirty="0">
              <a:highlight>
                <a:srgbClr val="FFFF00"/>
              </a:highlight>
              <a:ea typeface="Calibri Light"/>
              <a:cs typeface="Calibri Light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A9898504-1C2F-D818-0B40-514103591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BFB1ADDC-3EB1-4982-021F-ADD2E7579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138" r="-2" b="5136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52CDAD0-F6E8-D4E5-49A7-EE034497A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722" y="1545366"/>
            <a:ext cx="5631443" cy="449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11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293</Words>
  <Application>Microsoft Office PowerPoint</Application>
  <PresentationFormat>Widescreen</PresentationFormat>
  <Paragraphs>17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Wingdings</vt:lpstr>
      <vt:lpstr>1_Office Theme</vt:lpstr>
      <vt:lpstr>KS1 SATS Meeting</vt:lpstr>
      <vt:lpstr>Why are we doing them?  All BDMAT schools are doing them  Children will have rest breaks and will be put into small groups if needed  Used to inform teacher assessments  </vt:lpstr>
      <vt:lpstr>What tests will they be completing?  - Arithmetic - Reasoning  - Reading paper 1 Reading paper 2  - SPaG paper - Spellings   This is used as a supported assessment tool, my teacher assessment overrides this. The more practice, the better   </vt:lpstr>
      <vt:lpstr>What could you do at home?  - karate cats - SATS practice papers - CGP book - Children will be sent home with practice questions as homework</vt:lpstr>
      <vt:lpstr> What does a y2 writer look like?  Good transcription  Sentences that are coherent and make sense grammatically  </vt:lpstr>
      <vt:lpstr>Year 2 reading expectations   - Speed of reading (goal is 100 words per minute) - Comprehension and inference</vt:lpstr>
      <vt:lpstr>Use of AI to practice  Copilot: Give me a 200 word extract for a 6 year old. Give me a retrieval and an inference question based on the text </vt:lpstr>
      <vt:lpstr>Use of AI to practice  Copilot: Give me a 200 word extract for a 6 year old. Give me a retrieval and an inference question based on the text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Lauren Orgill</dc:creator>
  <cp:lastModifiedBy>Maisie Currin</cp:lastModifiedBy>
  <cp:revision>17</cp:revision>
  <dcterms:created xsi:type="dcterms:W3CDTF">2025-05-05T10:17:09Z</dcterms:created>
  <dcterms:modified xsi:type="dcterms:W3CDTF">2026-01-07T15:43:42Z</dcterms:modified>
</cp:coreProperties>
</file>