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4" r:id="rId2"/>
    <p:sldId id="279" r:id="rId3"/>
    <p:sldId id="280" r:id="rId4"/>
    <p:sldId id="281" r:id="rId5"/>
    <p:sldId id="282" r:id="rId6"/>
    <p:sldId id="283" r:id="rId7"/>
    <p:sldId id="285" r:id="rId8"/>
    <p:sldId id="286" r:id="rId9"/>
    <p:sldId id="299" r:id="rId10"/>
    <p:sldId id="287" r:id="rId11"/>
    <p:sldId id="288" r:id="rId12"/>
    <p:sldId id="289" r:id="rId13"/>
    <p:sldId id="297" r:id="rId14"/>
    <p:sldId id="290" r:id="rId15"/>
    <p:sldId id="291" r:id="rId16"/>
    <p:sldId id="292" r:id="rId17"/>
    <p:sldId id="293" r:id="rId18"/>
    <p:sldId id="295" r:id="rId19"/>
    <p:sldId id="294" r:id="rId20"/>
    <p:sldId id="296" r:id="rId21"/>
    <p:sldId id="298"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D9FBD9-9396-4EAD-A24F-4547D8621C47}" v="110" dt="2026-01-07T22:55:32.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447" autoAdjust="0"/>
  </p:normalViewPr>
  <p:slideViewPr>
    <p:cSldViewPr snapToGrid="0">
      <p:cViewPr varScale="1">
        <p:scale>
          <a:sx n="63" d="100"/>
          <a:sy n="63" d="100"/>
        </p:scale>
        <p:origin x="11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Bruntlett" userId="4fb6fee0-1b09-4bdb-8c4f-4d8cb0306fb6" providerId="ADAL" clId="{4EE434E8-452D-426F-84C3-C9216352AF26}"/>
    <pc:docChg chg="undo custSel modSld">
      <pc:chgData name="Natalie Bruntlett" userId="4fb6fee0-1b09-4bdb-8c4f-4d8cb0306fb6" providerId="ADAL" clId="{4EE434E8-452D-426F-84C3-C9216352AF26}" dt="2026-01-07T22:55:32.645" v="271" actId="20577"/>
      <pc:docMkLst>
        <pc:docMk/>
      </pc:docMkLst>
      <pc:sldChg chg="modSp mod">
        <pc:chgData name="Natalie Bruntlett" userId="4fb6fee0-1b09-4bdb-8c4f-4d8cb0306fb6" providerId="ADAL" clId="{4EE434E8-452D-426F-84C3-C9216352AF26}" dt="2025-12-28T10:48:40.839" v="44" actId="113"/>
        <pc:sldMkLst>
          <pc:docMk/>
          <pc:sldMk cId="3561755106" sldId="279"/>
        </pc:sldMkLst>
        <pc:spChg chg="mod">
          <ac:chgData name="Natalie Bruntlett" userId="4fb6fee0-1b09-4bdb-8c4f-4d8cb0306fb6" providerId="ADAL" clId="{4EE434E8-452D-426F-84C3-C9216352AF26}" dt="2025-12-28T10:41:59.429" v="5" actId="2711"/>
          <ac:spMkLst>
            <pc:docMk/>
            <pc:sldMk cId="3561755106" sldId="279"/>
            <ac:spMk id="10" creationId="{689368FA-B5AA-4C7A-BA36-AA3E9325349E}"/>
          </ac:spMkLst>
        </pc:spChg>
        <pc:spChg chg="mod">
          <ac:chgData name="Natalie Bruntlett" userId="4fb6fee0-1b09-4bdb-8c4f-4d8cb0306fb6" providerId="ADAL" clId="{4EE434E8-452D-426F-84C3-C9216352AF26}" dt="2025-12-28T10:48:40.839" v="44" actId="113"/>
          <ac:spMkLst>
            <pc:docMk/>
            <pc:sldMk cId="3561755106" sldId="279"/>
            <ac:spMk id="11" creationId="{00D71FFD-7A3F-4E07-BCBB-769BAA193157}"/>
          </ac:spMkLst>
        </pc:spChg>
      </pc:sldChg>
      <pc:sldChg chg="modSp mod">
        <pc:chgData name="Natalie Bruntlett" userId="4fb6fee0-1b09-4bdb-8c4f-4d8cb0306fb6" providerId="ADAL" clId="{4EE434E8-452D-426F-84C3-C9216352AF26}" dt="2025-12-28T10:48:45.568" v="45" actId="113"/>
        <pc:sldMkLst>
          <pc:docMk/>
          <pc:sldMk cId="2410475429" sldId="280"/>
        </pc:sldMkLst>
        <pc:spChg chg="mod">
          <ac:chgData name="Natalie Bruntlett" userId="4fb6fee0-1b09-4bdb-8c4f-4d8cb0306fb6" providerId="ADAL" clId="{4EE434E8-452D-426F-84C3-C9216352AF26}" dt="2025-12-28T10:48:45.568" v="45" actId="113"/>
          <ac:spMkLst>
            <pc:docMk/>
            <pc:sldMk cId="2410475429" sldId="280"/>
            <ac:spMk id="2" creationId="{632F5EAE-DCE2-4291-A6FF-F9F472DB452E}"/>
          </ac:spMkLst>
        </pc:spChg>
        <pc:spChg chg="mod">
          <ac:chgData name="Natalie Bruntlett" userId="4fb6fee0-1b09-4bdb-8c4f-4d8cb0306fb6" providerId="ADAL" clId="{4EE434E8-452D-426F-84C3-C9216352AF26}" dt="2025-12-28T10:42:21.571" v="6" actId="2711"/>
          <ac:spMkLst>
            <pc:docMk/>
            <pc:sldMk cId="2410475429" sldId="280"/>
            <ac:spMk id="10" creationId="{97674BAF-CDA5-423C-9C5F-E791138F5B12}"/>
          </ac:spMkLst>
        </pc:spChg>
        <pc:spChg chg="mod">
          <ac:chgData name="Natalie Bruntlett" userId="4fb6fee0-1b09-4bdb-8c4f-4d8cb0306fb6" providerId="ADAL" clId="{4EE434E8-452D-426F-84C3-C9216352AF26}" dt="2025-12-28T10:43:40.413" v="16" actId="1076"/>
          <ac:spMkLst>
            <pc:docMk/>
            <pc:sldMk cId="2410475429" sldId="280"/>
            <ac:spMk id="13" creationId="{DB9AF548-554C-4B8B-B203-F1457C1890E3}"/>
          </ac:spMkLst>
        </pc:spChg>
      </pc:sldChg>
      <pc:sldChg chg="modSp mod">
        <pc:chgData name="Natalie Bruntlett" userId="4fb6fee0-1b09-4bdb-8c4f-4d8cb0306fb6" providerId="ADAL" clId="{4EE434E8-452D-426F-84C3-C9216352AF26}" dt="2025-12-28T10:49:20.199" v="51" actId="2711"/>
        <pc:sldMkLst>
          <pc:docMk/>
          <pc:sldMk cId="3917543256" sldId="281"/>
        </pc:sldMkLst>
        <pc:spChg chg="mod">
          <ac:chgData name="Natalie Bruntlett" userId="4fb6fee0-1b09-4bdb-8c4f-4d8cb0306fb6" providerId="ADAL" clId="{4EE434E8-452D-426F-84C3-C9216352AF26}" dt="2025-12-28T10:49:20.199" v="51" actId="2711"/>
          <ac:spMkLst>
            <pc:docMk/>
            <pc:sldMk cId="3917543256" sldId="281"/>
            <ac:spMk id="2" creationId="{196CF880-5E6C-409A-B646-0AF2D4008947}"/>
          </ac:spMkLst>
        </pc:spChg>
        <pc:spChg chg="mod">
          <ac:chgData name="Natalie Bruntlett" userId="4fb6fee0-1b09-4bdb-8c4f-4d8cb0306fb6" providerId="ADAL" clId="{4EE434E8-452D-426F-84C3-C9216352AF26}" dt="2025-12-28T10:44:26.424" v="18" actId="2711"/>
          <ac:spMkLst>
            <pc:docMk/>
            <pc:sldMk cId="3917543256" sldId="281"/>
            <ac:spMk id="9" creationId="{1401208A-17C5-480F-B4CE-6B15E98025F3}"/>
          </ac:spMkLst>
        </pc:spChg>
        <pc:graphicFrameChg chg="mod modGraphic">
          <ac:chgData name="Natalie Bruntlett" userId="4fb6fee0-1b09-4bdb-8c4f-4d8cb0306fb6" providerId="ADAL" clId="{4EE434E8-452D-426F-84C3-C9216352AF26}" dt="2025-12-28T10:49:13.973" v="50" actId="1076"/>
          <ac:graphicFrameMkLst>
            <pc:docMk/>
            <pc:sldMk cId="3917543256" sldId="281"/>
            <ac:graphicFrameMk id="11" creationId="{2EBCF8D7-EB1A-4B7B-81BB-45F25AC7FAD3}"/>
          </ac:graphicFrameMkLst>
        </pc:graphicFrameChg>
      </pc:sldChg>
      <pc:sldChg chg="modSp mod">
        <pc:chgData name="Natalie Bruntlett" userId="4fb6fee0-1b09-4bdb-8c4f-4d8cb0306fb6" providerId="ADAL" clId="{4EE434E8-452D-426F-84C3-C9216352AF26}" dt="2025-12-28T10:49:27.940" v="52" actId="113"/>
        <pc:sldMkLst>
          <pc:docMk/>
          <pc:sldMk cId="3208435496" sldId="282"/>
        </pc:sldMkLst>
        <pc:spChg chg="mod">
          <ac:chgData name="Natalie Bruntlett" userId="4fb6fee0-1b09-4bdb-8c4f-4d8cb0306fb6" providerId="ADAL" clId="{4EE434E8-452D-426F-84C3-C9216352AF26}" dt="2025-12-28T10:46:36.151" v="36" actId="2711"/>
          <ac:spMkLst>
            <pc:docMk/>
            <pc:sldMk cId="3208435496" sldId="282"/>
            <ac:spMk id="9" creationId="{221466AC-721A-48BC-BD07-BBCAB5F98352}"/>
          </ac:spMkLst>
        </pc:spChg>
        <pc:spChg chg="mod">
          <ac:chgData name="Natalie Bruntlett" userId="4fb6fee0-1b09-4bdb-8c4f-4d8cb0306fb6" providerId="ADAL" clId="{4EE434E8-452D-426F-84C3-C9216352AF26}" dt="2025-12-28T10:49:27.940" v="52" actId="113"/>
          <ac:spMkLst>
            <pc:docMk/>
            <pc:sldMk cId="3208435496" sldId="282"/>
            <ac:spMk id="10" creationId="{3402A958-7A01-4E91-B4AF-5AC0AB567B78}"/>
          </ac:spMkLst>
        </pc:spChg>
      </pc:sldChg>
      <pc:sldChg chg="modSp mod">
        <pc:chgData name="Natalie Bruntlett" userId="4fb6fee0-1b09-4bdb-8c4f-4d8cb0306fb6" providerId="ADAL" clId="{4EE434E8-452D-426F-84C3-C9216352AF26}" dt="2025-12-28T10:47:32.161" v="40" actId="14100"/>
        <pc:sldMkLst>
          <pc:docMk/>
          <pc:sldMk cId="4206512604" sldId="283"/>
        </pc:sldMkLst>
        <pc:spChg chg="mod">
          <ac:chgData name="Natalie Bruntlett" userId="4fb6fee0-1b09-4bdb-8c4f-4d8cb0306fb6" providerId="ADAL" clId="{4EE434E8-452D-426F-84C3-C9216352AF26}" dt="2025-12-28T10:47:17.700" v="39" actId="2711"/>
          <ac:spMkLst>
            <pc:docMk/>
            <pc:sldMk cId="4206512604" sldId="283"/>
            <ac:spMk id="9" creationId="{1AA674BC-34F9-41FE-A2DF-C1AF339CCBD0}"/>
          </ac:spMkLst>
        </pc:spChg>
        <pc:spChg chg="mod">
          <ac:chgData name="Natalie Bruntlett" userId="4fb6fee0-1b09-4bdb-8c4f-4d8cb0306fb6" providerId="ADAL" clId="{4EE434E8-452D-426F-84C3-C9216352AF26}" dt="2025-12-28T10:47:32.161" v="40" actId="14100"/>
          <ac:spMkLst>
            <pc:docMk/>
            <pc:sldMk cId="4206512604" sldId="283"/>
            <ac:spMk id="11" creationId="{03A57D18-C4CE-4DED-A71A-37A5A758B76D}"/>
          </ac:spMkLst>
        </pc:spChg>
      </pc:sldChg>
      <pc:sldChg chg="modSp mod">
        <pc:chgData name="Natalie Bruntlett" userId="4fb6fee0-1b09-4bdb-8c4f-4d8cb0306fb6" providerId="ADAL" clId="{4EE434E8-452D-426F-84C3-C9216352AF26}" dt="2025-12-28T10:41:40.600" v="3" actId="20577"/>
        <pc:sldMkLst>
          <pc:docMk/>
          <pc:sldMk cId="3303491229" sldId="284"/>
        </pc:sldMkLst>
        <pc:spChg chg="mod">
          <ac:chgData name="Natalie Bruntlett" userId="4fb6fee0-1b09-4bdb-8c4f-4d8cb0306fb6" providerId="ADAL" clId="{4EE434E8-452D-426F-84C3-C9216352AF26}" dt="2025-12-28T10:41:40.600" v="3" actId="20577"/>
          <ac:spMkLst>
            <pc:docMk/>
            <pc:sldMk cId="3303491229" sldId="284"/>
            <ac:spMk id="9" creationId="{B2B2E8B6-229C-41DA-A237-3DA901DF68B6}"/>
          </ac:spMkLst>
        </pc:spChg>
        <pc:spChg chg="mod">
          <ac:chgData name="Natalie Bruntlett" userId="4fb6fee0-1b09-4bdb-8c4f-4d8cb0306fb6" providerId="ADAL" clId="{4EE434E8-452D-426F-84C3-C9216352AF26}" dt="2025-12-28T10:41:33.283" v="1" actId="2711"/>
          <ac:spMkLst>
            <pc:docMk/>
            <pc:sldMk cId="3303491229" sldId="284"/>
            <ac:spMk id="10" creationId="{32563A93-D238-4158-9ECE-797F50A67B84}"/>
          </ac:spMkLst>
        </pc:spChg>
      </pc:sldChg>
      <pc:sldChg chg="modSp mod">
        <pc:chgData name="Natalie Bruntlett" userId="4fb6fee0-1b09-4bdb-8c4f-4d8cb0306fb6" providerId="ADAL" clId="{4EE434E8-452D-426F-84C3-C9216352AF26}" dt="2025-12-28T10:48:29.859" v="43" actId="113"/>
        <pc:sldMkLst>
          <pc:docMk/>
          <pc:sldMk cId="773406097" sldId="285"/>
        </pc:sldMkLst>
        <pc:spChg chg="mod">
          <ac:chgData name="Natalie Bruntlett" userId="4fb6fee0-1b09-4bdb-8c4f-4d8cb0306fb6" providerId="ADAL" clId="{4EE434E8-452D-426F-84C3-C9216352AF26}" dt="2025-12-28T10:47:55.651" v="41" actId="2711"/>
          <ac:spMkLst>
            <pc:docMk/>
            <pc:sldMk cId="773406097" sldId="285"/>
            <ac:spMk id="10" creationId="{99902F30-768B-4380-A75D-6E754EF73BE2}"/>
          </ac:spMkLst>
        </pc:spChg>
        <pc:spChg chg="mod">
          <ac:chgData name="Natalie Bruntlett" userId="4fb6fee0-1b09-4bdb-8c4f-4d8cb0306fb6" providerId="ADAL" clId="{4EE434E8-452D-426F-84C3-C9216352AF26}" dt="2025-12-28T10:48:29.859" v="43" actId="113"/>
          <ac:spMkLst>
            <pc:docMk/>
            <pc:sldMk cId="773406097" sldId="285"/>
            <ac:spMk id="11" creationId="{AD5D8406-990E-4D7B-A333-26317B9C9206}"/>
          </ac:spMkLst>
        </pc:spChg>
      </pc:sldChg>
      <pc:sldChg chg="modSp mod">
        <pc:chgData name="Natalie Bruntlett" userId="4fb6fee0-1b09-4bdb-8c4f-4d8cb0306fb6" providerId="ADAL" clId="{4EE434E8-452D-426F-84C3-C9216352AF26}" dt="2025-12-28T10:49:51.378" v="54" actId="2711"/>
        <pc:sldMkLst>
          <pc:docMk/>
          <pc:sldMk cId="3990353801" sldId="286"/>
        </pc:sldMkLst>
        <pc:spChg chg="mod">
          <ac:chgData name="Natalie Bruntlett" userId="4fb6fee0-1b09-4bdb-8c4f-4d8cb0306fb6" providerId="ADAL" clId="{4EE434E8-452D-426F-84C3-C9216352AF26}" dt="2025-12-28T10:49:44.272" v="53" actId="2711"/>
          <ac:spMkLst>
            <pc:docMk/>
            <pc:sldMk cId="3990353801" sldId="286"/>
            <ac:spMk id="10" creationId="{E6253CCD-9065-45A4-BA8E-63FB51EA251C}"/>
          </ac:spMkLst>
        </pc:spChg>
        <pc:spChg chg="mod">
          <ac:chgData name="Natalie Bruntlett" userId="4fb6fee0-1b09-4bdb-8c4f-4d8cb0306fb6" providerId="ADAL" clId="{4EE434E8-452D-426F-84C3-C9216352AF26}" dt="2025-12-28T10:49:51.378" v="54" actId="2711"/>
          <ac:spMkLst>
            <pc:docMk/>
            <pc:sldMk cId="3990353801" sldId="286"/>
            <ac:spMk id="11" creationId="{4977F57B-A868-4EB2-AB77-D8ADDBEC0A80}"/>
          </ac:spMkLst>
        </pc:spChg>
      </pc:sldChg>
      <pc:sldChg chg="modSp mod">
        <pc:chgData name="Natalie Bruntlett" userId="4fb6fee0-1b09-4bdb-8c4f-4d8cb0306fb6" providerId="ADAL" clId="{4EE434E8-452D-426F-84C3-C9216352AF26}" dt="2025-12-28T10:50:52.354" v="59" actId="2711"/>
        <pc:sldMkLst>
          <pc:docMk/>
          <pc:sldMk cId="705333137" sldId="287"/>
        </pc:sldMkLst>
        <pc:spChg chg="mod">
          <ac:chgData name="Natalie Bruntlett" userId="4fb6fee0-1b09-4bdb-8c4f-4d8cb0306fb6" providerId="ADAL" clId="{4EE434E8-452D-426F-84C3-C9216352AF26}" dt="2025-12-28T10:50:52.354" v="59" actId="2711"/>
          <ac:spMkLst>
            <pc:docMk/>
            <pc:sldMk cId="705333137" sldId="287"/>
            <ac:spMk id="11" creationId="{1696A297-CFA4-46A1-9249-A7FEFBBE2D1C}"/>
          </ac:spMkLst>
        </pc:spChg>
        <pc:spChg chg="mod">
          <ac:chgData name="Natalie Bruntlett" userId="4fb6fee0-1b09-4bdb-8c4f-4d8cb0306fb6" providerId="ADAL" clId="{4EE434E8-452D-426F-84C3-C9216352AF26}" dt="2025-12-28T10:50:46.362" v="58" actId="113"/>
          <ac:spMkLst>
            <pc:docMk/>
            <pc:sldMk cId="705333137" sldId="287"/>
            <ac:spMk id="12" creationId="{B0D51487-47BA-4239-977D-03E566E8FEEE}"/>
          </ac:spMkLst>
        </pc:spChg>
      </pc:sldChg>
      <pc:sldChg chg="modSp mod">
        <pc:chgData name="Natalie Bruntlett" userId="4fb6fee0-1b09-4bdb-8c4f-4d8cb0306fb6" providerId="ADAL" clId="{4EE434E8-452D-426F-84C3-C9216352AF26}" dt="2025-12-28T10:51:09.856" v="61" actId="2711"/>
        <pc:sldMkLst>
          <pc:docMk/>
          <pc:sldMk cId="2805594810" sldId="288"/>
        </pc:sldMkLst>
        <pc:spChg chg="mod">
          <ac:chgData name="Natalie Bruntlett" userId="4fb6fee0-1b09-4bdb-8c4f-4d8cb0306fb6" providerId="ADAL" clId="{4EE434E8-452D-426F-84C3-C9216352AF26}" dt="2025-12-28T10:51:02.489" v="60" actId="2711"/>
          <ac:spMkLst>
            <pc:docMk/>
            <pc:sldMk cId="2805594810" sldId="288"/>
            <ac:spMk id="9" creationId="{99EE17FD-7F5C-4EB8-9204-9CBE780D536B}"/>
          </ac:spMkLst>
        </pc:spChg>
        <pc:spChg chg="mod">
          <ac:chgData name="Natalie Bruntlett" userId="4fb6fee0-1b09-4bdb-8c4f-4d8cb0306fb6" providerId="ADAL" clId="{4EE434E8-452D-426F-84C3-C9216352AF26}" dt="2025-12-28T10:51:09.856" v="61" actId="2711"/>
          <ac:spMkLst>
            <pc:docMk/>
            <pc:sldMk cId="2805594810" sldId="288"/>
            <ac:spMk id="11" creationId="{77A861C8-7BA9-4926-9F3A-CFE90D183BA4}"/>
          </ac:spMkLst>
        </pc:spChg>
      </pc:sldChg>
      <pc:sldChg chg="modSp mod">
        <pc:chgData name="Natalie Bruntlett" userId="4fb6fee0-1b09-4bdb-8c4f-4d8cb0306fb6" providerId="ADAL" clId="{4EE434E8-452D-426F-84C3-C9216352AF26}" dt="2025-12-31T00:08:14.126" v="105" actId="2711"/>
        <pc:sldMkLst>
          <pc:docMk/>
          <pc:sldMk cId="824987995" sldId="289"/>
        </pc:sldMkLst>
        <pc:spChg chg="mod">
          <ac:chgData name="Natalie Bruntlett" userId="4fb6fee0-1b09-4bdb-8c4f-4d8cb0306fb6" providerId="ADAL" clId="{4EE434E8-452D-426F-84C3-C9216352AF26}" dt="2025-12-31T00:08:14.126" v="105" actId="2711"/>
          <ac:spMkLst>
            <pc:docMk/>
            <pc:sldMk cId="824987995" sldId="289"/>
            <ac:spMk id="11" creationId="{B174B413-1E54-4889-A155-69E859BC236A}"/>
          </ac:spMkLst>
        </pc:spChg>
        <pc:spChg chg="mod">
          <ac:chgData name="Natalie Bruntlett" userId="4fb6fee0-1b09-4bdb-8c4f-4d8cb0306fb6" providerId="ADAL" clId="{4EE434E8-452D-426F-84C3-C9216352AF26}" dt="2025-12-28T10:51:30.933" v="63" actId="14100"/>
          <ac:spMkLst>
            <pc:docMk/>
            <pc:sldMk cId="824987995" sldId="289"/>
            <ac:spMk id="12" creationId="{6464355C-11E8-4975-9170-7C58FAA2BD56}"/>
          </ac:spMkLst>
        </pc:spChg>
      </pc:sldChg>
      <pc:sldChg chg="modSp mod">
        <pc:chgData name="Natalie Bruntlett" userId="4fb6fee0-1b09-4bdb-8c4f-4d8cb0306fb6" providerId="ADAL" clId="{4EE434E8-452D-426F-84C3-C9216352AF26}" dt="2025-12-28T10:52:31.643" v="67" actId="2711"/>
        <pc:sldMkLst>
          <pc:docMk/>
          <pc:sldMk cId="1644007836" sldId="290"/>
        </pc:sldMkLst>
        <pc:spChg chg="mod">
          <ac:chgData name="Natalie Bruntlett" userId="4fb6fee0-1b09-4bdb-8c4f-4d8cb0306fb6" providerId="ADAL" clId="{4EE434E8-452D-426F-84C3-C9216352AF26}" dt="2025-12-28T10:52:25.409" v="66" actId="2711"/>
          <ac:spMkLst>
            <pc:docMk/>
            <pc:sldMk cId="1644007836" sldId="290"/>
            <ac:spMk id="9" creationId="{BF5ED013-3E49-4267-A1D3-60C22E0E3D62}"/>
          </ac:spMkLst>
        </pc:spChg>
        <pc:spChg chg="mod">
          <ac:chgData name="Natalie Bruntlett" userId="4fb6fee0-1b09-4bdb-8c4f-4d8cb0306fb6" providerId="ADAL" clId="{4EE434E8-452D-426F-84C3-C9216352AF26}" dt="2025-12-28T10:52:31.643" v="67" actId="2711"/>
          <ac:spMkLst>
            <pc:docMk/>
            <pc:sldMk cId="1644007836" sldId="290"/>
            <ac:spMk id="11" creationId="{2AFB89A4-3EF1-45AF-B766-E0C80830391D}"/>
          </ac:spMkLst>
        </pc:spChg>
      </pc:sldChg>
      <pc:sldChg chg="modSp mod">
        <pc:chgData name="Natalie Bruntlett" userId="4fb6fee0-1b09-4bdb-8c4f-4d8cb0306fb6" providerId="ADAL" clId="{4EE434E8-452D-426F-84C3-C9216352AF26}" dt="2025-12-31T00:09:41.747" v="112" actId="20577"/>
        <pc:sldMkLst>
          <pc:docMk/>
          <pc:sldMk cId="2589651757" sldId="291"/>
        </pc:sldMkLst>
        <pc:spChg chg="mod">
          <ac:chgData name="Natalie Bruntlett" userId="4fb6fee0-1b09-4bdb-8c4f-4d8cb0306fb6" providerId="ADAL" clId="{4EE434E8-452D-426F-84C3-C9216352AF26}" dt="2025-12-28T10:52:43.579" v="68" actId="2711"/>
          <ac:spMkLst>
            <pc:docMk/>
            <pc:sldMk cId="2589651757" sldId="291"/>
            <ac:spMk id="9" creationId="{E57198AD-B75E-4F4B-A612-351266AB0BB1}"/>
          </ac:spMkLst>
        </pc:spChg>
        <pc:spChg chg="mod">
          <ac:chgData name="Natalie Bruntlett" userId="4fb6fee0-1b09-4bdb-8c4f-4d8cb0306fb6" providerId="ADAL" clId="{4EE434E8-452D-426F-84C3-C9216352AF26}" dt="2025-12-31T00:09:41.747" v="112" actId="20577"/>
          <ac:spMkLst>
            <pc:docMk/>
            <pc:sldMk cId="2589651757" sldId="291"/>
            <ac:spMk id="11" creationId="{84554F94-6576-4189-9952-408E8A5A6E5D}"/>
          </ac:spMkLst>
        </pc:spChg>
        <pc:graphicFrameChg chg="modGraphic">
          <ac:chgData name="Natalie Bruntlett" userId="4fb6fee0-1b09-4bdb-8c4f-4d8cb0306fb6" providerId="ADAL" clId="{4EE434E8-452D-426F-84C3-C9216352AF26}" dt="2025-12-28T10:55:47.973" v="104" actId="20577"/>
          <ac:graphicFrameMkLst>
            <pc:docMk/>
            <pc:sldMk cId="2589651757" sldId="291"/>
            <ac:graphicFrameMk id="12" creationId="{8D67495F-AFFA-4D92-B106-7C5A960F8B96}"/>
          </ac:graphicFrameMkLst>
        </pc:graphicFrameChg>
      </pc:sldChg>
      <pc:sldChg chg="modSp mod">
        <pc:chgData name="Natalie Bruntlett" userId="4fb6fee0-1b09-4bdb-8c4f-4d8cb0306fb6" providerId="ADAL" clId="{4EE434E8-452D-426F-84C3-C9216352AF26}" dt="2025-12-31T00:14:57.095" v="158" actId="20577"/>
        <pc:sldMkLst>
          <pc:docMk/>
          <pc:sldMk cId="2020432282" sldId="292"/>
        </pc:sldMkLst>
        <pc:spChg chg="mod">
          <ac:chgData name="Natalie Bruntlett" userId="4fb6fee0-1b09-4bdb-8c4f-4d8cb0306fb6" providerId="ADAL" clId="{4EE434E8-452D-426F-84C3-C9216352AF26}" dt="2025-12-31T00:10:17.128" v="113" actId="2711"/>
          <ac:spMkLst>
            <pc:docMk/>
            <pc:sldMk cId="2020432282" sldId="292"/>
            <ac:spMk id="11" creationId="{61905E01-63C4-4D29-BCED-06BCA5493DBE}"/>
          </ac:spMkLst>
        </pc:spChg>
        <pc:graphicFrameChg chg="modGraphic">
          <ac:chgData name="Natalie Bruntlett" userId="4fb6fee0-1b09-4bdb-8c4f-4d8cb0306fb6" providerId="ADAL" clId="{4EE434E8-452D-426F-84C3-C9216352AF26}" dt="2025-12-31T00:14:57.095" v="158" actId="20577"/>
          <ac:graphicFrameMkLst>
            <pc:docMk/>
            <pc:sldMk cId="2020432282" sldId="292"/>
            <ac:graphicFrameMk id="12" creationId="{261D562B-3DD3-4AC9-B018-579F400C967B}"/>
          </ac:graphicFrameMkLst>
        </pc:graphicFrameChg>
        <pc:graphicFrameChg chg="modGraphic">
          <ac:chgData name="Natalie Bruntlett" userId="4fb6fee0-1b09-4bdb-8c4f-4d8cb0306fb6" providerId="ADAL" clId="{4EE434E8-452D-426F-84C3-C9216352AF26}" dt="2025-12-31T00:12:29.976" v="127" actId="20577"/>
          <ac:graphicFrameMkLst>
            <pc:docMk/>
            <pc:sldMk cId="2020432282" sldId="292"/>
            <ac:graphicFrameMk id="13" creationId="{FEA5B740-E1C0-4E52-AE79-63F95FBE0AAB}"/>
          </ac:graphicFrameMkLst>
        </pc:graphicFrameChg>
      </pc:sldChg>
      <pc:sldChg chg="modSp mod">
        <pc:chgData name="Natalie Bruntlett" userId="4fb6fee0-1b09-4bdb-8c4f-4d8cb0306fb6" providerId="ADAL" clId="{4EE434E8-452D-426F-84C3-C9216352AF26}" dt="2025-12-31T00:15:18.033" v="161" actId="113"/>
        <pc:sldMkLst>
          <pc:docMk/>
          <pc:sldMk cId="471455957" sldId="293"/>
        </pc:sldMkLst>
        <pc:spChg chg="mod">
          <ac:chgData name="Natalie Bruntlett" userId="4fb6fee0-1b09-4bdb-8c4f-4d8cb0306fb6" providerId="ADAL" clId="{4EE434E8-452D-426F-84C3-C9216352AF26}" dt="2025-12-31T00:15:06.162" v="159" actId="2711"/>
          <ac:spMkLst>
            <pc:docMk/>
            <pc:sldMk cId="471455957" sldId="293"/>
            <ac:spMk id="9" creationId="{816D5642-F40D-4CF7-B0EE-B9C9704FCDEB}"/>
          </ac:spMkLst>
        </pc:spChg>
        <pc:spChg chg="mod">
          <ac:chgData name="Natalie Bruntlett" userId="4fb6fee0-1b09-4bdb-8c4f-4d8cb0306fb6" providerId="ADAL" clId="{4EE434E8-452D-426F-84C3-C9216352AF26}" dt="2025-12-31T00:15:18.033" v="161" actId="113"/>
          <ac:spMkLst>
            <pc:docMk/>
            <pc:sldMk cId="471455957" sldId="293"/>
            <ac:spMk id="11" creationId="{F39B2585-C5B1-4CC2-9C1B-8ADB7598035C}"/>
          </ac:spMkLst>
        </pc:spChg>
      </pc:sldChg>
      <pc:sldChg chg="modSp mod">
        <pc:chgData name="Natalie Bruntlett" userId="4fb6fee0-1b09-4bdb-8c4f-4d8cb0306fb6" providerId="ADAL" clId="{4EE434E8-452D-426F-84C3-C9216352AF26}" dt="2025-12-31T00:18:24.163" v="179" actId="2711"/>
        <pc:sldMkLst>
          <pc:docMk/>
          <pc:sldMk cId="695652767" sldId="294"/>
        </pc:sldMkLst>
        <pc:spChg chg="mod">
          <ac:chgData name="Natalie Bruntlett" userId="4fb6fee0-1b09-4bdb-8c4f-4d8cb0306fb6" providerId="ADAL" clId="{4EE434E8-452D-426F-84C3-C9216352AF26}" dt="2025-12-31T00:18:24.163" v="179" actId="2711"/>
          <ac:spMkLst>
            <pc:docMk/>
            <pc:sldMk cId="695652767" sldId="294"/>
            <ac:spMk id="10" creationId="{C30DCCEC-A8E5-48D3-9C08-6F5B056E419B}"/>
          </ac:spMkLst>
        </pc:spChg>
        <pc:spChg chg="mod">
          <ac:chgData name="Natalie Bruntlett" userId="4fb6fee0-1b09-4bdb-8c4f-4d8cb0306fb6" providerId="ADAL" clId="{4EE434E8-452D-426F-84C3-C9216352AF26}" dt="2025-12-31T00:18:15.228" v="178" actId="113"/>
          <ac:spMkLst>
            <pc:docMk/>
            <pc:sldMk cId="695652767" sldId="294"/>
            <ac:spMk id="11" creationId="{2B22CD20-C0E6-42BC-AC3A-7C00F557151F}"/>
          </ac:spMkLst>
        </pc:spChg>
      </pc:sldChg>
      <pc:sldChg chg="modSp mod">
        <pc:chgData name="Natalie Bruntlett" userId="4fb6fee0-1b09-4bdb-8c4f-4d8cb0306fb6" providerId="ADAL" clId="{4EE434E8-452D-426F-84C3-C9216352AF26}" dt="2025-12-31T00:17:37.518" v="176" actId="20577"/>
        <pc:sldMkLst>
          <pc:docMk/>
          <pc:sldMk cId="1336384779" sldId="295"/>
        </pc:sldMkLst>
        <pc:spChg chg="mod">
          <ac:chgData name="Natalie Bruntlett" userId="4fb6fee0-1b09-4bdb-8c4f-4d8cb0306fb6" providerId="ADAL" clId="{4EE434E8-452D-426F-84C3-C9216352AF26}" dt="2025-12-31T00:16:37.827" v="169" actId="2711"/>
          <ac:spMkLst>
            <pc:docMk/>
            <pc:sldMk cId="1336384779" sldId="295"/>
            <ac:spMk id="9" creationId="{A73CC665-CB5A-4070-8FF7-119F92FD7A76}"/>
          </ac:spMkLst>
        </pc:spChg>
        <pc:spChg chg="mod">
          <ac:chgData name="Natalie Bruntlett" userId="4fb6fee0-1b09-4bdb-8c4f-4d8cb0306fb6" providerId="ADAL" clId="{4EE434E8-452D-426F-84C3-C9216352AF26}" dt="2025-12-31T00:17:37.518" v="176" actId="20577"/>
          <ac:spMkLst>
            <pc:docMk/>
            <pc:sldMk cId="1336384779" sldId="295"/>
            <ac:spMk id="11" creationId="{B0B621CE-AB2B-4B93-ACEF-F5CC54D6408B}"/>
          </ac:spMkLst>
        </pc:spChg>
        <pc:graphicFrameChg chg="mod modGraphic">
          <ac:chgData name="Natalie Bruntlett" userId="4fb6fee0-1b09-4bdb-8c4f-4d8cb0306fb6" providerId="ADAL" clId="{4EE434E8-452D-426F-84C3-C9216352AF26}" dt="2025-12-31T00:16:03.734" v="168" actId="1076"/>
          <ac:graphicFrameMkLst>
            <pc:docMk/>
            <pc:sldMk cId="1336384779" sldId="295"/>
            <ac:graphicFrameMk id="12" creationId="{B2CF9FAF-24FB-4303-80FD-AD1A190863A4}"/>
          </ac:graphicFrameMkLst>
        </pc:graphicFrameChg>
      </pc:sldChg>
      <pc:sldChg chg="modSp mod">
        <pc:chgData name="Natalie Bruntlett" userId="4fb6fee0-1b09-4bdb-8c4f-4d8cb0306fb6" providerId="ADAL" clId="{4EE434E8-452D-426F-84C3-C9216352AF26}" dt="2025-12-31T00:18:52.083" v="182" actId="113"/>
        <pc:sldMkLst>
          <pc:docMk/>
          <pc:sldMk cId="3146779048" sldId="296"/>
        </pc:sldMkLst>
        <pc:spChg chg="mod">
          <ac:chgData name="Natalie Bruntlett" userId="4fb6fee0-1b09-4bdb-8c4f-4d8cb0306fb6" providerId="ADAL" clId="{4EE434E8-452D-426F-84C3-C9216352AF26}" dt="2025-12-31T00:18:32.331" v="180" actId="2711"/>
          <ac:spMkLst>
            <pc:docMk/>
            <pc:sldMk cId="3146779048" sldId="296"/>
            <ac:spMk id="10" creationId="{A821E1F6-9A8A-48BF-B906-0DF1920A2462}"/>
          </ac:spMkLst>
        </pc:spChg>
        <pc:spChg chg="mod">
          <ac:chgData name="Natalie Bruntlett" userId="4fb6fee0-1b09-4bdb-8c4f-4d8cb0306fb6" providerId="ADAL" clId="{4EE434E8-452D-426F-84C3-C9216352AF26}" dt="2025-12-31T00:18:52.083" v="182" actId="113"/>
          <ac:spMkLst>
            <pc:docMk/>
            <pc:sldMk cId="3146779048" sldId="296"/>
            <ac:spMk id="11" creationId="{5EF631AB-84C9-420E-BAD0-4DDDD3B51531}"/>
          </ac:spMkLst>
        </pc:spChg>
      </pc:sldChg>
      <pc:sldChg chg="modSp mod">
        <pc:chgData name="Natalie Bruntlett" userId="4fb6fee0-1b09-4bdb-8c4f-4d8cb0306fb6" providerId="ADAL" clId="{4EE434E8-452D-426F-84C3-C9216352AF26}" dt="2025-12-28T10:52:16.271" v="65" actId="2711"/>
        <pc:sldMkLst>
          <pc:docMk/>
          <pc:sldMk cId="816196380" sldId="297"/>
        </pc:sldMkLst>
        <pc:spChg chg="mod">
          <ac:chgData name="Natalie Bruntlett" userId="4fb6fee0-1b09-4bdb-8c4f-4d8cb0306fb6" providerId="ADAL" clId="{4EE434E8-452D-426F-84C3-C9216352AF26}" dt="2025-12-28T10:52:10.056" v="64" actId="2711"/>
          <ac:spMkLst>
            <pc:docMk/>
            <pc:sldMk cId="816196380" sldId="297"/>
            <ac:spMk id="11" creationId="{0E30E054-FF83-9672-66C2-8FB9126A40C0}"/>
          </ac:spMkLst>
        </pc:spChg>
        <pc:spChg chg="mod">
          <ac:chgData name="Natalie Bruntlett" userId="4fb6fee0-1b09-4bdb-8c4f-4d8cb0306fb6" providerId="ADAL" clId="{4EE434E8-452D-426F-84C3-C9216352AF26}" dt="2025-12-28T10:52:16.271" v="65" actId="2711"/>
          <ac:spMkLst>
            <pc:docMk/>
            <pc:sldMk cId="816196380" sldId="297"/>
            <ac:spMk id="12" creationId="{CBD3DB55-9E22-84DB-EAE5-9DF9B47C1438}"/>
          </ac:spMkLst>
        </pc:spChg>
      </pc:sldChg>
      <pc:sldChg chg="modSp mod">
        <pc:chgData name="Natalie Bruntlett" userId="4fb6fee0-1b09-4bdb-8c4f-4d8cb0306fb6" providerId="ADAL" clId="{4EE434E8-452D-426F-84C3-C9216352AF26}" dt="2026-01-07T22:55:32.645" v="271" actId="20577"/>
        <pc:sldMkLst>
          <pc:docMk/>
          <pc:sldMk cId="3085678794" sldId="298"/>
        </pc:sldMkLst>
        <pc:spChg chg="mod">
          <ac:chgData name="Natalie Bruntlett" userId="4fb6fee0-1b09-4bdb-8c4f-4d8cb0306fb6" providerId="ADAL" clId="{4EE434E8-452D-426F-84C3-C9216352AF26}" dt="2025-12-31T00:19:09.304" v="183" actId="2711"/>
          <ac:spMkLst>
            <pc:docMk/>
            <pc:sldMk cId="3085678794" sldId="298"/>
            <ac:spMk id="10" creationId="{677C1BCC-A35E-F340-C2CB-8C2D7A538256}"/>
          </ac:spMkLst>
        </pc:spChg>
        <pc:spChg chg="mod">
          <ac:chgData name="Natalie Bruntlett" userId="4fb6fee0-1b09-4bdb-8c4f-4d8cb0306fb6" providerId="ADAL" clId="{4EE434E8-452D-426F-84C3-C9216352AF26}" dt="2026-01-07T22:55:32.645" v="271" actId="20577"/>
          <ac:spMkLst>
            <pc:docMk/>
            <pc:sldMk cId="3085678794" sldId="298"/>
            <ac:spMk id="11" creationId="{7ADC7A50-B168-2C96-35DF-DA5F72CC0AFF}"/>
          </ac:spMkLst>
        </pc:spChg>
      </pc:sldChg>
      <pc:sldChg chg="modSp mod">
        <pc:chgData name="Natalie Bruntlett" userId="4fb6fee0-1b09-4bdb-8c4f-4d8cb0306fb6" providerId="ADAL" clId="{4EE434E8-452D-426F-84C3-C9216352AF26}" dt="2025-12-28T10:50:17.290" v="56" actId="2711"/>
        <pc:sldMkLst>
          <pc:docMk/>
          <pc:sldMk cId="1333495454" sldId="299"/>
        </pc:sldMkLst>
        <pc:spChg chg="mod">
          <ac:chgData name="Natalie Bruntlett" userId="4fb6fee0-1b09-4bdb-8c4f-4d8cb0306fb6" providerId="ADAL" clId="{4EE434E8-452D-426F-84C3-C9216352AF26}" dt="2025-12-28T10:50:08.611" v="55" actId="2711"/>
          <ac:spMkLst>
            <pc:docMk/>
            <pc:sldMk cId="1333495454" sldId="299"/>
            <ac:spMk id="10" creationId="{5B0534E8-E5F4-D282-FE8C-DB87937C1A06}"/>
          </ac:spMkLst>
        </pc:spChg>
        <pc:spChg chg="mod">
          <ac:chgData name="Natalie Bruntlett" userId="4fb6fee0-1b09-4bdb-8c4f-4d8cb0306fb6" providerId="ADAL" clId="{4EE434E8-452D-426F-84C3-C9216352AF26}" dt="2025-12-28T10:50:17.290" v="56" actId="2711"/>
          <ac:spMkLst>
            <pc:docMk/>
            <pc:sldMk cId="1333495454" sldId="299"/>
            <ac:spMk id="11" creationId="{8B09A6F3-8C55-E289-33E4-DC01E087C9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FAF98D8-3DBD-4629-BAA3-4BA4BD9C5273}" type="datetimeFigureOut">
              <a:rPr lang="en-GB" smtClean="0"/>
              <a:t>07/01/2026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5745DDA-2FBB-4DD5-882D-1BA3CD821452}" type="slidenum">
              <a:rPr lang="en-GB" smtClean="0"/>
              <a:t>‹#›</a:t>
            </a:fld>
            <a:endParaRPr lang="en-GB"/>
          </a:p>
        </p:txBody>
      </p:sp>
    </p:spTree>
    <p:extLst>
      <p:ext uri="{BB962C8B-B14F-4D97-AF65-F5344CB8AC3E}">
        <p14:creationId xmlns:p14="http://schemas.microsoft.com/office/powerpoint/2010/main" val="353718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45DDA-2FBB-4DD5-882D-1BA3CD821452}" type="slidenum">
              <a:rPr lang="en-GB" smtClean="0"/>
              <a:t>1</a:t>
            </a:fld>
            <a:endParaRPr lang="en-GB"/>
          </a:p>
        </p:txBody>
      </p:sp>
    </p:spTree>
    <p:extLst>
      <p:ext uri="{BB962C8B-B14F-4D97-AF65-F5344CB8AC3E}">
        <p14:creationId xmlns:p14="http://schemas.microsoft.com/office/powerpoint/2010/main" val="52503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69698D-C430-4F74-9366-D4BBD24B1457}"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518C7-4B43-40CA-A805-05FE48477005}" type="slidenum">
              <a:rPr lang="en-GB" smtClean="0"/>
              <a:t>‹#›</a:t>
            </a:fld>
            <a:endParaRPr lang="en-GB"/>
          </a:p>
        </p:txBody>
      </p:sp>
    </p:spTree>
    <p:extLst>
      <p:ext uri="{BB962C8B-B14F-4D97-AF65-F5344CB8AC3E}">
        <p14:creationId xmlns:p14="http://schemas.microsoft.com/office/powerpoint/2010/main" val="419067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69698D-C430-4F74-9366-D4BBD24B1457}"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518C7-4B43-40CA-A805-05FE48477005}" type="slidenum">
              <a:rPr lang="en-GB" smtClean="0"/>
              <a:t>‹#›</a:t>
            </a:fld>
            <a:endParaRPr lang="en-GB"/>
          </a:p>
        </p:txBody>
      </p:sp>
    </p:spTree>
    <p:extLst>
      <p:ext uri="{BB962C8B-B14F-4D97-AF65-F5344CB8AC3E}">
        <p14:creationId xmlns:p14="http://schemas.microsoft.com/office/powerpoint/2010/main" val="353750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69698D-C430-4F74-9366-D4BBD24B1457}"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518C7-4B43-40CA-A805-05FE48477005}" type="slidenum">
              <a:rPr lang="en-GB" smtClean="0"/>
              <a:t>‹#›</a:t>
            </a:fld>
            <a:endParaRPr lang="en-GB"/>
          </a:p>
        </p:txBody>
      </p:sp>
    </p:spTree>
    <p:extLst>
      <p:ext uri="{BB962C8B-B14F-4D97-AF65-F5344CB8AC3E}">
        <p14:creationId xmlns:p14="http://schemas.microsoft.com/office/powerpoint/2010/main" val="343921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69698D-C430-4F74-9366-D4BBD24B1457}"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518C7-4B43-40CA-A805-05FE48477005}" type="slidenum">
              <a:rPr lang="en-GB" smtClean="0"/>
              <a:t>‹#›</a:t>
            </a:fld>
            <a:endParaRPr lang="en-GB"/>
          </a:p>
        </p:txBody>
      </p:sp>
    </p:spTree>
    <p:extLst>
      <p:ext uri="{BB962C8B-B14F-4D97-AF65-F5344CB8AC3E}">
        <p14:creationId xmlns:p14="http://schemas.microsoft.com/office/powerpoint/2010/main" val="391764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9698D-C430-4F74-9366-D4BBD24B1457}" type="datetimeFigureOut">
              <a:rPr lang="en-GB" smtClean="0"/>
              <a:t>07/01/2026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518C7-4B43-40CA-A805-05FE48477005}" type="slidenum">
              <a:rPr lang="en-GB" smtClean="0"/>
              <a:t>‹#›</a:t>
            </a:fld>
            <a:endParaRPr lang="en-GB"/>
          </a:p>
        </p:txBody>
      </p:sp>
    </p:spTree>
    <p:extLst>
      <p:ext uri="{BB962C8B-B14F-4D97-AF65-F5344CB8AC3E}">
        <p14:creationId xmlns:p14="http://schemas.microsoft.com/office/powerpoint/2010/main" val="404378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69698D-C430-4F74-9366-D4BBD24B1457}" type="datetimeFigureOut">
              <a:rPr lang="en-GB" smtClean="0"/>
              <a:t>07/01/2026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518C7-4B43-40CA-A805-05FE48477005}" type="slidenum">
              <a:rPr lang="en-GB" smtClean="0"/>
              <a:t>‹#›</a:t>
            </a:fld>
            <a:endParaRPr lang="en-GB"/>
          </a:p>
        </p:txBody>
      </p:sp>
    </p:spTree>
    <p:extLst>
      <p:ext uri="{BB962C8B-B14F-4D97-AF65-F5344CB8AC3E}">
        <p14:creationId xmlns:p14="http://schemas.microsoft.com/office/powerpoint/2010/main" val="20307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69698D-C430-4F74-9366-D4BBD24B1457}" type="datetimeFigureOut">
              <a:rPr lang="en-GB" smtClean="0"/>
              <a:t>07/01/2026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0518C7-4B43-40CA-A805-05FE48477005}" type="slidenum">
              <a:rPr lang="en-GB" smtClean="0"/>
              <a:t>‹#›</a:t>
            </a:fld>
            <a:endParaRPr lang="en-GB"/>
          </a:p>
        </p:txBody>
      </p:sp>
    </p:spTree>
    <p:extLst>
      <p:ext uri="{BB962C8B-B14F-4D97-AF65-F5344CB8AC3E}">
        <p14:creationId xmlns:p14="http://schemas.microsoft.com/office/powerpoint/2010/main" val="319837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69698D-C430-4F74-9366-D4BBD24B1457}" type="datetimeFigureOut">
              <a:rPr lang="en-GB" smtClean="0"/>
              <a:t>07/01/2026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0518C7-4B43-40CA-A805-05FE48477005}" type="slidenum">
              <a:rPr lang="en-GB" smtClean="0"/>
              <a:t>‹#›</a:t>
            </a:fld>
            <a:endParaRPr lang="en-GB"/>
          </a:p>
        </p:txBody>
      </p:sp>
    </p:spTree>
    <p:extLst>
      <p:ext uri="{BB962C8B-B14F-4D97-AF65-F5344CB8AC3E}">
        <p14:creationId xmlns:p14="http://schemas.microsoft.com/office/powerpoint/2010/main" val="21858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9698D-C430-4F74-9366-D4BBD24B1457}" type="datetimeFigureOut">
              <a:rPr lang="en-GB" smtClean="0"/>
              <a:t>07/01/2026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0518C7-4B43-40CA-A805-05FE48477005}" type="slidenum">
              <a:rPr lang="en-GB" smtClean="0"/>
              <a:t>‹#›</a:t>
            </a:fld>
            <a:endParaRPr lang="en-GB"/>
          </a:p>
        </p:txBody>
      </p:sp>
    </p:spTree>
    <p:extLst>
      <p:ext uri="{BB962C8B-B14F-4D97-AF65-F5344CB8AC3E}">
        <p14:creationId xmlns:p14="http://schemas.microsoft.com/office/powerpoint/2010/main" val="188660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9698D-C430-4F74-9366-D4BBD24B1457}" type="datetimeFigureOut">
              <a:rPr lang="en-GB" smtClean="0"/>
              <a:t>07/01/2026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518C7-4B43-40CA-A805-05FE48477005}" type="slidenum">
              <a:rPr lang="en-GB" smtClean="0"/>
              <a:t>‹#›</a:t>
            </a:fld>
            <a:endParaRPr lang="en-GB"/>
          </a:p>
        </p:txBody>
      </p:sp>
    </p:spTree>
    <p:extLst>
      <p:ext uri="{BB962C8B-B14F-4D97-AF65-F5344CB8AC3E}">
        <p14:creationId xmlns:p14="http://schemas.microsoft.com/office/powerpoint/2010/main" val="382742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9698D-C430-4F74-9366-D4BBD24B1457}" type="datetimeFigureOut">
              <a:rPr lang="en-GB" smtClean="0"/>
              <a:t>07/01/2026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518C7-4B43-40CA-A805-05FE48477005}" type="slidenum">
              <a:rPr lang="en-GB" smtClean="0"/>
              <a:t>‹#›</a:t>
            </a:fld>
            <a:endParaRPr lang="en-GB"/>
          </a:p>
        </p:txBody>
      </p:sp>
    </p:spTree>
    <p:extLst>
      <p:ext uri="{BB962C8B-B14F-4D97-AF65-F5344CB8AC3E}">
        <p14:creationId xmlns:p14="http://schemas.microsoft.com/office/powerpoint/2010/main" val="225142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9698D-C430-4F74-9366-D4BBD24B1457}" type="datetimeFigureOut">
              <a:rPr lang="en-GB" smtClean="0"/>
              <a:t>07/01/2026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518C7-4B43-40CA-A805-05FE48477005}" type="slidenum">
              <a:rPr lang="en-GB" smtClean="0"/>
              <a:t>‹#›</a:t>
            </a:fld>
            <a:endParaRPr lang="en-GB"/>
          </a:p>
        </p:txBody>
      </p:sp>
    </p:spTree>
    <p:extLst>
      <p:ext uri="{BB962C8B-B14F-4D97-AF65-F5344CB8AC3E}">
        <p14:creationId xmlns:p14="http://schemas.microsoft.com/office/powerpoint/2010/main" val="617894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6E7A6-8AE6-4072-858E-4C0452AD9A5B}"/>
              </a:ext>
            </a:extLst>
          </p:cNvPr>
          <p:cNvSpPr/>
          <p:nvPr/>
        </p:nvSpPr>
        <p:spPr>
          <a:xfrm>
            <a:off x="2225905" y="1015196"/>
            <a:ext cx="8809038" cy="2109744"/>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6" name="Picture 2" descr="https://www.woodside-ce-school.co.uk/core/passwords/read_logo/4a15ff4e987adf40ac5ea6f20fd3f98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3">
            <a:extLst>
              <a:ext uri="{FF2B5EF4-FFF2-40B4-BE49-F238E27FC236}">
                <a16:creationId xmlns:a16="http://schemas.microsoft.com/office/drawing/2014/main" id="{B2B2E8B6-229C-41DA-A237-3DA901DF68B6}"/>
              </a:ext>
            </a:extLst>
          </p:cNvPr>
          <p:cNvSpPr>
            <a:spLocks noChangeArrowheads="1"/>
          </p:cNvSpPr>
          <p:nvPr/>
        </p:nvSpPr>
        <p:spPr bwMode="auto">
          <a:xfrm>
            <a:off x="2797382" y="1206989"/>
            <a:ext cx="79008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b="1" dirty="0">
                <a:latin typeface="Sassoon Primary" pitchFamily="50" charset="0"/>
              </a:rPr>
              <a:t>Key Stage 2 SATs 2026</a:t>
            </a:r>
          </a:p>
        </p:txBody>
      </p:sp>
      <p:sp>
        <p:nvSpPr>
          <p:cNvPr id="10" name="Rectangle 2">
            <a:extLst>
              <a:ext uri="{FF2B5EF4-FFF2-40B4-BE49-F238E27FC236}">
                <a16:creationId xmlns:a16="http://schemas.microsoft.com/office/drawing/2014/main" id="{32563A93-D238-4158-9ECE-797F50A67B84}"/>
              </a:ext>
            </a:extLst>
          </p:cNvPr>
          <p:cNvSpPr>
            <a:spLocks noChangeArrowheads="1"/>
          </p:cNvSpPr>
          <p:nvPr/>
        </p:nvSpPr>
        <p:spPr bwMode="auto">
          <a:xfrm>
            <a:off x="3309707" y="2293134"/>
            <a:ext cx="66563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4000" b="1" dirty="0">
                <a:latin typeface="Sassoon Primary" pitchFamily="50" charset="0"/>
              </a:rPr>
              <a:t>A Presentation to Parents</a:t>
            </a:r>
          </a:p>
        </p:txBody>
      </p:sp>
    </p:spTree>
    <p:extLst>
      <p:ext uri="{BB962C8B-B14F-4D97-AF65-F5344CB8AC3E}">
        <p14:creationId xmlns:p14="http://schemas.microsoft.com/office/powerpoint/2010/main" val="330349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10" name="Rectangle 9">
            <a:extLst>
              <a:ext uri="{FF2B5EF4-FFF2-40B4-BE49-F238E27FC236}">
                <a16:creationId xmlns:a16="http://schemas.microsoft.com/office/drawing/2014/main" id="{15263B28-1F9F-4DB5-A8E2-176D0FA981F0}"/>
              </a:ext>
            </a:extLst>
          </p:cNvPr>
          <p:cNvSpPr/>
          <p:nvPr/>
        </p:nvSpPr>
        <p:spPr>
          <a:xfrm>
            <a:off x="2340820" y="284994"/>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Rectangle 3">
            <a:extLst>
              <a:ext uri="{FF2B5EF4-FFF2-40B4-BE49-F238E27FC236}">
                <a16:creationId xmlns:a16="http://schemas.microsoft.com/office/drawing/2014/main" id="{1696A297-CFA4-46A1-9249-A7FEFBBE2D1C}"/>
              </a:ext>
            </a:extLst>
          </p:cNvPr>
          <p:cNvSpPr>
            <a:spLocks noChangeArrowheads="1"/>
          </p:cNvSpPr>
          <p:nvPr/>
        </p:nvSpPr>
        <p:spPr bwMode="auto">
          <a:xfrm>
            <a:off x="5299584" y="414973"/>
            <a:ext cx="2703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Sassoon Primary" pitchFamily="50" charset="0"/>
              </a:rPr>
              <a:t>Mathematics</a:t>
            </a:r>
          </a:p>
        </p:txBody>
      </p:sp>
      <p:sp>
        <p:nvSpPr>
          <p:cNvPr id="12" name="Rectangle 11">
            <a:extLst>
              <a:ext uri="{FF2B5EF4-FFF2-40B4-BE49-F238E27FC236}">
                <a16:creationId xmlns:a16="http://schemas.microsoft.com/office/drawing/2014/main" id="{B0D51487-47BA-4239-977D-03E566E8FEEE}"/>
              </a:ext>
            </a:extLst>
          </p:cNvPr>
          <p:cNvSpPr/>
          <p:nvPr/>
        </p:nvSpPr>
        <p:spPr>
          <a:xfrm>
            <a:off x="2076726" y="1328060"/>
            <a:ext cx="9390492" cy="524494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Children will sit three tests: Paper 1, Paper 2 and Paper 3.</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Paper 1 is for ‘Arithmetic’ lasting for 30 minutes, covering calculation methods for all operations, including use of fractions, percentages and decimals.</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Questions gradually increase in difficulty. </a:t>
            </a:r>
          </a:p>
          <a:p>
            <a:pPr marL="182562">
              <a:defRPr/>
            </a:pPr>
            <a:endParaRPr lang="en-GB" sz="2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Papers 2 and 3 cover ‘Problem Solving and Reasoning’, each lasting for 40 minutes.</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Pupils will still require calculation skills but will need to answer questions in context and decide what is required to find a solution.</a:t>
            </a: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Tree>
    <p:extLst>
      <p:ext uri="{BB962C8B-B14F-4D97-AF65-F5344CB8AC3E}">
        <p14:creationId xmlns:p14="http://schemas.microsoft.com/office/powerpoint/2010/main" val="70533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8">
            <a:extLst>
              <a:ext uri="{FF2B5EF4-FFF2-40B4-BE49-F238E27FC236}">
                <a16:creationId xmlns:a16="http://schemas.microsoft.com/office/drawing/2014/main" id="{99EE17FD-7F5C-4EB8-9204-9CBE780D536B}"/>
              </a:ext>
            </a:extLst>
          </p:cNvPr>
          <p:cNvSpPr/>
          <p:nvPr/>
        </p:nvSpPr>
        <p:spPr>
          <a:xfrm>
            <a:off x="2432975" y="1284457"/>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Sassoon Primary" pitchFamily="50" charset="0"/>
              </a:rPr>
              <a:t>Maths Paper 1: Arithmetic</a:t>
            </a:r>
          </a:p>
        </p:txBody>
      </p:sp>
      <p:sp>
        <p:nvSpPr>
          <p:cNvPr id="10" name="Rectangle 9">
            <a:extLst>
              <a:ext uri="{FF2B5EF4-FFF2-40B4-BE49-F238E27FC236}">
                <a16:creationId xmlns:a16="http://schemas.microsoft.com/office/drawing/2014/main" id="{DC9731DE-94F9-47EE-A42E-A74F7D8B2671}"/>
              </a:ext>
            </a:extLst>
          </p:cNvPr>
          <p:cNvSpPr/>
          <p:nvPr/>
        </p:nvSpPr>
        <p:spPr>
          <a:xfrm>
            <a:off x="2216634" y="244305"/>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Rectangle 3">
            <a:extLst>
              <a:ext uri="{FF2B5EF4-FFF2-40B4-BE49-F238E27FC236}">
                <a16:creationId xmlns:a16="http://schemas.microsoft.com/office/drawing/2014/main" id="{77A861C8-7BA9-4926-9F3A-CFE90D183BA4}"/>
              </a:ext>
            </a:extLst>
          </p:cNvPr>
          <p:cNvSpPr>
            <a:spLocks noChangeArrowheads="1"/>
          </p:cNvSpPr>
          <p:nvPr/>
        </p:nvSpPr>
        <p:spPr bwMode="auto">
          <a:xfrm>
            <a:off x="4687024" y="343328"/>
            <a:ext cx="4135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Sample Questions</a:t>
            </a:r>
          </a:p>
        </p:txBody>
      </p:sp>
      <p:pic>
        <p:nvPicPr>
          <p:cNvPr id="12" name="Picture 13">
            <a:extLst>
              <a:ext uri="{FF2B5EF4-FFF2-40B4-BE49-F238E27FC236}">
                <a16:creationId xmlns:a16="http://schemas.microsoft.com/office/drawing/2014/main" id="{408CE324-700E-4E52-B124-D8A7A9E36CB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09242" y="1788836"/>
            <a:ext cx="5492210" cy="47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59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8">
            <a:extLst>
              <a:ext uri="{FF2B5EF4-FFF2-40B4-BE49-F238E27FC236}">
                <a16:creationId xmlns:a16="http://schemas.microsoft.com/office/drawing/2014/main" id="{5C487E7C-9C54-4EF4-8745-D56B960D1322}"/>
              </a:ext>
            </a:extLst>
          </p:cNvPr>
          <p:cNvSpPr/>
          <p:nvPr/>
        </p:nvSpPr>
        <p:spPr>
          <a:xfrm>
            <a:off x="2216634" y="244305"/>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Rectangle 3">
            <a:extLst>
              <a:ext uri="{FF2B5EF4-FFF2-40B4-BE49-F238E27FC236}">
                <a16:creationId xmlns:a16="http://schemas.microsoft.com/office/drawing/2014/main" id="{B174B413-1E54-4889-A155-69E859BC236A}"/>
              </a:ext>
            </a:extLst>
          </p:cNvPr>
          <p:cNvSpPr>
            <a:spLocks noChangeArrowheads="1"/>
          </p:cNvSpPr>
          <p:nvPr/>
        </p:nvSpPr>
        <p:spPr bwMode="auto">
          <a:xfrm>
            <a:off x="4687024" y="343328"/>
            <a:ext cx="4135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Sample Questions</a:t>
            </a:r>
          </a:p>
        </p:txBody>
      </p:sp>
      <p:sp>
        <p:nvSpPr>
          <p:cNvPr id="12" name="Rectangle 11">
            <a:extLst>
              <a:ext uri="{FF2B5EF4-FFF2-40B4-BE49-F238E27FC236}">
                <a16:creationId xmlns:a16="http://schemas.microsoft.com/office/drawing/2014/main" id="{6464355C-11E8-4975-9170-7C58FAA2BD56}"/>
              </a:ext>
            </a:extLst>
          </p:cNvPr>
          <p:cNvSpPr/>
          <p:nvPr/>
        </p:nvSpPr>
        <p:spPr>
          <a:xfrm>
            <a:off x="2649314" y="1187486"/>
            <a:ext cx="8429625" cy="5579074"/>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Sassoon Primary" pitchFamily="50" charset="0"/>
              </a:rPr>
              <a:t>Maths Paper 2 / Paper 3 : Reasoning</a:t>
            </a:r>
          </a:p>
        </p:txBody>
      </p:sp>
      <p:pic>
        <p:nvPicPr>
          <p:cNvPr id="4" name="Picture 3">
            <a:extLst>
              <a:ext uri="{FF2B5EF4-FFF2-40B4-BE49-F238E27FC236}">
                <a16:creationId xmlns:a16="http://schemas.microsoft.com/office/drawing/2014/main" id="{666AFC93-2D05-2510-E812-8B454F03B790}"/>
              </a:ext>
            </a:extLst>
          </p:cNvPr>
          <p:cNvPicPr>
            <a:picLocks noChangeAspect="1"/>
          </p:cNvPicPr>
          <p:nvPr/>
        </p:nvPicPr>
        <p:blipFill>
          <a:blip r:embed="rId8"/>
          <a:srcRect l="31083" t="22762" r="31667" b="13731"/>
          <a:stretch/>
        </p:blipFill>
        <p:spPr>
          <a:xfrm>
            <a:off x="4307840" y="1593805"/>
            <a:ext cx="5608319" cy="5019890"/>
          </a:xfrm>
          <a:prstGeom prst="rect">
            <a:avLst/>
          </a:prstGeom>
        </p:spPr>
      </p:pic>
    </p:spTree>
    <p:extLst>
      <p:ext uri="{BB962C8B-B14F-4D97-AF65-F5344CB8AC3E}">
        <p14:creationId xmlns:p14="http://schemas.microsoft.com/office/powerpoint/2010/main" val="82498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2BDE-3305-1E4F-F486-8ED0E8401010}"/>
            </a:ext>
          </a:extLst>
        </p:cNvPr>
        <p:cNvGrpSpPr/>
        <p:nvPr/>
      </p:nvGrpSpPr>
      <p:grpSpPr>
        <a:xfrm>
          <a:off x="0" y="0"/>
          <a:ext cx="0" cy="0"/>
          <a:chOff x="0" y="0"/>
          <a:chExt cx="0" cy="0"/>
        </a:xfrm>
      </p:grpSpPr>
      <p:pic>
        <p:nvPicPr>
          <p:cNvPr id="1026" name="Picture 2" descr="https://www.woodside-ce-school.co.uk/core/passwords/read_logo/4a15ff4e987adf40ac5ea6f20fd3f98f">
            <a:extLst>
              <a:ext uri="{FF2B5EF4-FFF2-40B4-BE49-F238E27FC236}">
                <a16:creationId xmlns:a16="http://schemas.microsoft.com/office/drawing/2014/main" id="{42B0CF8E-D758-D8AE-45F9-4733FD97B4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a:extLst>
              <a:ext uri="{FF2B5EF4-FFF2-40B4-BE49-F238E27FC236}">
                <a16:creationId xmlns:a16="http://schemas.microsoft.com/office/drawing/2014/main" id="{C4E324DD-C8A2-B72B-6B06-06DBDA2D0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a:extLst>
              <a:ext uri="{FF2B5EF4-FFF2-40B4-BE49-F238E27FC236}">
                <a16:creationId xmlns:a16="http://schemas.microsoft.com/office/drawing/2014/main" id="{FAAAC010-407B-5711-F69C-A4232CA88F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a:extLst>
              <a:ext uri="{FF2B5EF4-FFF2-40B4-BE49-F238E27FC236}">
                <a16:creationId xmlns:a16="http://schemas.microsoft.com/office/drawing/2014/main" id="{79427726-841E-17C0-B308-7CAD28706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a:extLst>
              <a:ext uri="{FF2B5EF4-FFF2-40B4-BE49-F238E27FC236}">
                <a16:creationId xmlns:a16="http://schemas.microsoft.com/office/drawing/2014/main" id="{4117C5D0-224C-6E58-CC7C-A8A369B94B1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a:extLst>
              <a:ext uri="{FF2B5EF4-FFF2-40B4-BE49-F238E27FC236}">
                <a16:creationId xmlns:a16="http://schemas.microsoft.com/office/drawing/2014/main" id="{3B961A97-158B-7067-5A83-08C98662F77E}"/>
              </a:ext>
            </a:extLst>
          </p:cNvPr>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a:extLst>
              <a:ext uri="{FF2B5EF4-FFF2-40B4-BE49-F238E27FC236}">
                <a16:creationId xmlns:a16="http://schemas.microsoft.com/office/drawing/2014/main" id="{39E2398D-B292-B18B-C622-43AAE7DCBF49}"/>
              </a:ext>
            </a:extLst>
          </p:cNvPr>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8">
            <a:extLst>
              <a:ext uri="{FF2B5EF4-FFF2-40B4-BE49-F238E27FC236}">
                <a16:creationId xmlns:a16="http://schemas.microsoft.com/office/drawing/2014/main" id="{7D907B35-FFD3-9181-0DEA-19D8EFEBF25B}"/>
              </a:ext>
            </a:extLst>
          </p:cNvPr>
          <p:cNvSpPr/>
          <p:nvPr/>
        </p:nvSpPr>
        <p:spPr>
          <a:xfrm>
            <a:off x="2216634" y="244305"/>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Rectangle 3">
            <a:extLst>
              <a:ext uri="{FF2B5EF4-FFF2-40B4-BE49-F238E27FC236}">
                <a16:creationId xmlns:a16="http://schemas.microsoft.com/office/drawing/2014/main" id="{0E30E054-FF83-9672-66C2-8FB9126A40C0}"/>
              </a:ext>
            </a:extLst>
          </p:cNvPr>
          <p:cNvSpPr>
            <a:spLocks noChangeArrowheads="1"/>
          </p:cNvSpPr>
          <p:nvPr/>
        </p:nvSpPr>
        <p:spPr bwMode="auto">
          <a:xfrm>
            <a:off x="4687024" y="343328"/>
            <a:ext cx="4135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Sample Questions</a:t>
            </a:r>
          </a:p>
        </p:txBody>
      </p:sp>
      <p:sp>
        <p:nvSpPr>
          <p:cNvPr id="12" name="Rectangle 11">
            <a:extLst>
              <a:ext uri="{FF2B5EF4-FFF2-40B4-BE49-F238E27FC236}">
                <a16:creationId xmlns:a16="http://schemas.microsoft.com/office/drawing/2014/main" id="{CBD3DB55-9E22-84DB-EAE5-9DF9B47C1438}"/>
              </a:ext>
            </a:extLst>
          </p:cNvPr>
          <p:cNvSpPr/>
          <p:nvPr/>
        </p:nvSpPr>
        <p:spPr>
          <a:xfrm>
            <a:off x="2649314" y="1187486"/>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Sassoon Primary" pitchFamily="50" charset="0"/>
              </a:rPr>
              <a:t>Maths Paper 2 / Paper 3 : Reasoning</a:t>
            </a:r>
          </a:p>
        </p:txBody>
      </p:sp>
      <p:pic>
        <p:nvPicPr>
          <p:cNvPr id="5" name="Picture 4">
            <a:extLst>
              <a:ext uri="{FF2B5EF4-FFF2-40B4-BE49-F238E27FC236}">
                <a16:creationId xmlns:a16="http://schemas.microsoft.com/office/drawing/2014/main" id="{5F7C6CFA-A8F8-381E-5158-47C03D0F2BDE}"/>
              </a:ext>
            </a:extLst>
          </p:cNvPr>
          <p:cNvPicPr>
            <a:picLocks noChangeAspect="1"/>
          </p:cNvPicPr>
          <p:nvPr/>
        </p:nvPicPr>
        <p:blipFill>
          <a:blip r:embed="rId8"/>
          <a:srcRect l="31000" t="41509" r="31834" b="13571"/>
          <a:stretch/>
        </p:blipFill>
        <p:spPr>
          <a:xfrm>
            <a:off x="3180080" y="1745446"/>
            <a:ext cx="7325360" cy="4648158"/>
          </a:xfrm>
          <a:prstGeom prst="rect">
            <a:avLst/>
          </a:prstGeom>
        </p:spPr>
      </p:pic>
    </p:spTree>
    <p:extLst>
      <p:ext uri="{BB962C8B-B14F-4D97-AF65-F5344CB8AC3E}">
        <p14:creationId xmlns:p14="http://schemas.microsoft.com/office/powerpoint/2010/main" val="816196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EA1998-E0C9-4057-982F-B2E5F561CB69}"/>
              </a:ext>
            </a:extLst>
          </p:cNvPr>
          <p:cNvSpPr/>
          <p:nvPr/>
        </p:nvSpPr>
        <p:spPr>
          <a:xfrm>
            <a:off x="2216634" y="317922"/>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3">
            <a:extLst>
              <a:ext uri="{FF2B5EF4-FFF2-40B4-BE49-F238E27FC236}">
                <a16:creationId xmlns:a16="http://schemas.microsoft.com/office/drawing/2014/main" id="{BF5ED013-3E49-4267-A1D3-60C22E0E3D62}"/>
              </a:ext>
            </a:extLst>
          </p:cNvPr>
          <p:cNvSpPr>
            <a:spLocks noChangeArrowheads="1"/>
          </p:cNvSpPr>
          <p:nvPr/>
        </p:nvSpPr>
        <p:spPr bwMode="auto">
          <a:xfrm>
            <a:off x="3364252" y="416945"/>
            <a:ext cx="6024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b="1" dirty="0">
                <a:latin typeface="Sassoon Primary" pitchFamily="50" charset="0"/>
              </a:rPr>
              <a:t>Assessment and Reporting</a:t>
            </a:r>
          </a:p>
        </p:txBody>
      </p:sp>
      <p:sp>
        <p:nvSpPr>
          <p:cNvPr id="11" name="Rectangle 10">
            <a:extLst>
              <a:ext uri="{FF2B5EF4-FFF2-40B4-BE49-F238E27FC236}">
                <a16:creationId xmlns:a16="http://schemas.microsoft.com/office/drawing/2014/main" id="{2AFB89A4-3EF1-45AF-B766-E0C80830391D}"/>
              </a:ext>
            </a:extLst>
          </p:cNvPr>
          <p:cNvSpPr/>
          <p:nvPr/>
        </p:nvSpPr>
        <p:spPr>
          <a:xfrm>
            <a:off x="2432973" y="1894865"/>
            <a:ext cx="8429625" cy="113795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2200" dirty="0">
                <a:solidFill>
                  <a:schemeClr val="bg2">
                    <a:lumMod val="10000"/>
                  </a:schemeClr>
                </a:solidFill>
                <a:latin typeface="Sassoon Primary" pitchFamily="50" charset="0"/>
              </a:rPr>
              <a:t>Test scores are reported as ‘scaled scores’. (You will find these out mid-July.)</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182562">
              <a:defRPr/>
            </a:pPr>
            <a:endParaRPr lang="en-GB" sz="1600" dirty="0">
              <a:solidFill>
                <a:schemeClr val="bg2">
                  <a:lumMod val="10000"/>
                </a:schemeClr>
              </a:solidFill>
              <a:latin typeface="Comic Sans MS" pitchFamily="66" charset="0"/>
            </a:endParaRPr>
          </a:p>
        </p:txBody>
      </p:sp>
    </p:spTree>
    <p:extLst>
      <p:ext uri="{BB962C8B-B14F-4D97-AF65-F5344CB8AC3E}">
        <p14:creationId xmlns:p14="http://schemas.microsoft.com/office/powerpoint/2010/main" val="16440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4B3120-C39E-41A6-BA21-A96419242EA4}"/>
              </a:ext>
            </a:extLst>
          </p:cNvPr>
          <p:cNvSpPr/>
          <p:nvPr/>
        </p:nvSpPr>
        <p:spPr>
          <a:xfrm>
            <a:off x="2695522" y="231250"/>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3">
            <a:extLst>
              <a:ext uri="{FF2B5EF4-FFF2-40B4-BE49-F238E27FC236}">
                <a16:creationId xmlns:a16="http://schemas.microsoft.com/office/drawing/2014/main" id="{E57198AD-B75E-4F4B-A612-351266AB0BB1}"/>
              </a:ext>
            </a:extLst>
          </p:cNvPr>
          <p:cNvSpPr>
            <a:spLocks noChangeArrowheads="1"/>
          </p:cNvSpPr>
          <p:nvPr/>
        </p:nvSpPr>
        <p:spPr bwMode="auto">
          <a:xfrm>
            <a:off x="3846105" y="330273"/>
            <a:ext cx="6561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Scaled Scores and Examples</a:t>
            </a:r>
          </a:p>
        </p:txBody>
      </p:sp>
      <p:sp>
        <p:nvSpPr>
          <p:cNvPr id="11" name="Rectangle 10">
            <a:extLst>
              <a:ext uri="{FF2B5EF4-FFF2-40B4-BE49-F238E27FC236}">
                <a16:creationId xmlns:a16="http://schemas.microsoft.com/office/drawing/2014/main" id="{84554F94-6576-4189-9952-408E8A5A6E5D}"/>
              </a:ext>
            </a:extLst>
          </p:cNvPr>
          <p:cNvSpPr/>
          <p:nvPr/>
        </p:nvSpPr>
        <p:spPr>
          <a:xfrm>
            <a:off x="2050754" y="1162081"/>
            <a:ext cx="10027078" cy="5650554"/>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What is meant by ‘scaled scores’?</a:t>
            </a: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100 will always represent the ‘national standard’.</a:t>
            </a: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Each pupil’s raw test score will therefore be converted into a score on the scale, either at, above or below 100.</a:t>
            </a: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The scale will have a lower end point of 80 and an upper end point of 120.</a:t>
            </a: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A child who achieves the ‘national standard’ (a score of 100) will be judged to have demonstrated sufficient knowledge in the areas assessed by the tests.</a:t>
            </a:r>
          </a:p>
          <a:p>
            <a:pPr marL="182562">
              <a:defRPr/>
            </a:pPr>
            <a:endParaRPr lang="en-GB" sz="9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1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9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A child awarded a scaled score of more than 100 is judged to have exceeded the national standard and demonstrated a higher-than-expected knowledge of the curriculum for their age.</a:t>
            </a: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A child awarded a scaled score of less than 100 is judged to have not yet met the national standard and performed below expectation for their age.</a:t>
            </a: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NB: The raw test score equalling a scaled score of 100 varies each year. </a:t>
            </a:r>
          </a:p>
          <a:p>
            <a:pPr marL="182562">
              <a:defRPr/>
            </a:pPr>
            <a:r>
              <a:rPr lang="en-GB" b="1" dirty="0">
                <a:solidFill>
                  <a:schemeClr val="bg2">
                    <a:lumMod val="10000"/>
                  </a:schemeClr>
                </a:solidFill>
                <a:latin typeface="Sassoon Primary" pitchFamily="50" charset="0"/>
              </a:rPr>
              <a:t>   (2023 it was 24/50)</a:t>
            </a:r>
          </a:p>
        </p:txBody>
      </p:sp>
      <p:graphicFrame>
        <p:nvGraphicFramePr>
          <p:cNvPr id="12" name="Table 11">
            <a:extLst>
              <a:ext uri="{FF2B5EF4-FFF2-40B4-BE49-F238E27FC236}">
                <a16:creationId xmlns:a16="http://schemas.microsoft.com/office/drawing/2014/main" id="{8D67495F-AFFA-4D92-B106-7C5A960F8B96}"/>
              </a:ext>
            </a:extLst>
          </p:cNvPr>
          <p:cNvGraphicFramePr>
            <a:graphicFrameLocks noGrp="1"/>
          </p:cNvGraphicFramePr>
          <p:nvPr>
            <p:extLst>
              <p:ext uri="{D42A27DB-BD31-4B8C-83A1-F6EECF244321}">
                <p14:modId xmlns:p14="http://schemas.microsoft.com/office/powerpoint/2010/main" val="3094246792"/>
              </p:ext>
            </p:extLst>
          </p:nvPr>
        </p:nvGraphicFramePr>
        <p:xfrm>
          <a:off x="3711170" y="3386831"/>
          <a:ext cx="6831010" cy="1408113"/>
        </p:xfrm>
        <a:graphic>
          <a:graphicData uri="http://schemas.openxmlformats.org/drawingml/2006/table">
            <a:tbl>
              <a:tblPr firstRow="1" bandRow="1">
                <a:tableStyleId>{5C22544A-7EE6-4342-B048-85BDC9FD1C3A}</a:tableStyleId>
              </a:tblPr>
              <a:tblGrid>
                <a:gridCol w="1366202">
                  <a:extLst>
                    <a:ext uri="{9D8B030D-6E8A-4147-A177-3AD203B41FA5}">
                      <a16:colId xmlns:a16="http://schemas.microsoft.com/office/drawing/2014/main" val="20000"/>
                    </a:ext>
                  </a:extLst>
                </a:gridCol>
                <a:gridCol w="683101">
                  <a:extLst>
                    <a:ext uri="{9D8B030D-6E8A-4147-A177-3AD203B41FA5}">
                      <a16:colId xmlns:a16="http://schemas.microsoft.com/office/drawing/2014/main" val="20001"/>
                    </a:ext>
                  </a:extLst>
                </a:gridCol>
                <a:gridCol w="683101">
                  <a:extLst>
                    <a:ext uri="{9D8B030D-6E8A-4147-A177-3AD203B41FA5}">
                      <a16:colId xmlns:a16="http://schemas.microsoft.com/office/drawing/2014/main" val="20002"/>
                    </a:ext>
                  </a:extLst>
                </a:gridCol>
                <a:gridCol w="683101">
                  <a:extLst>
                    <a:ext uri="{9D8B030D-6E8A-4147-A177-3AD203B41FA5}">
                      <a16:colId xmlns:a16="http://schemas.microsoft.com/office/drawing/2014/main" val="20003"/>
                    </a:ext>
                  </a:extLst>
                </a:gridCol>
                <a:gridCol w="683101">
                  <a:extLst>
                    <a:ext uri="{9D8B030D-6E8A-4147-A177-3AD203B41FA5}">
                      <a16:colId xmlns:a16="http://schemas.microsoft.com/office/drawing/2014/main" val="20004"/>
                    </a:ext>
                  </a:extLst>
                </a:gridCol>
                <a:gridCol w="683101">
                  <a:extLst>
                    <a:ext uri="{9D8B030D-6E8A-4147-A177-3AD203B41FA5}">
                      <a16:colId xmlns:a16="http://schemas.microsoft.com/office/drawing/2014/main" val="20005"/>
                    </a:ext>
                  </a:extLst>
                </a:gridCol>
                <a:gridCol w="683101">
                  <a:extLst>
                    <a:ext uri="{9D8B030D-6E8A-4147-A177-3AD203B41FA5}">
                      <a16:colId xmlns:a16="http://schemas.microsoft.com/office/drawing/2014/main" val="20006"/>
                    </a:ext>
                  </a:extLst>
                </a:gridCol>
                <a:gridCol w="683101">
                  <a:extLst>
                    <a:ext uri="{9D8B030D-6E8A-4147-A177-3AD203B41FA5}">
                      <a16:colId xmlns:a16="http://schemas.microsoft.com/office/drawing/2014/main" val="20007"/>
                    </a:ext>
                  </a:extLst>
                </a:gridCol>
                <a:gridCol w="683101">
                  <a:extLst>
                    <a:ext uri="{9D8B030D-6E8A-4147-A177-3AD203B41FA5}">
                      <a16:colId xmlns:a16="http://schemas.microsoft.com/office/drawing/2014/main" val="20008"/>
                    </a:ext>
                  </a:extLst>
                </a:gridCol>
              </a:tblGrid>
              <a:tr h="371091">
                <a:tc gridSpan="9">
                  <a:txBody>
                    <a:bodyPr/>
                    <a:lstStyle/>
                    <a:p>
                      <a:pPr algn="ctr"/>
                      <a:r>
                        <a:rPr lang="en-GB" sz="1800" dirty="0">
                          <a:solidFill>
                            <a:schemeClr val="tx1"/>
                          </a:solidFill>
                          <a:latin typeface="Sassoon Primary" pitchFamily="50" charset="0"/>
                        </a:rPr>
                        <a:t>Reading</a:t>
                      </a:r>
                      <a:r>
                        <a:rPr lang="en-GB" sz="1800" baseline="0" dirty="0">
                          <a:solidFill>
                            <a:schemeClr val="tx1"/>
                          </a:solidFill>
                          <a:latin typeface="Sassoon Primary" pitchFamily="50" charset="0"/>
                        </a:rPr>
                        <a:t> 2025</a:t>
                      </a:r>
                      <a:endParaRPr lang="en-US" sz="1800" dirty="0">
                        <a:solidFill>
                          <a:schemeClr val="tx1"/>
                        </a:solidFill>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18511">
                <a:tc>
                  <a:txBody>
                    <a:bodyPr/>
                    <a:lstStyle/>
                    <a:p>
                      <a:pPr algn="ctr"/>
                      <a:r>
                        <a:rPr lang="en-GB" sz="1400" b="1" dirty="0">
                          <a:solidFill>
                            <a:schemeClr val="tx1"/>
                          </a:solidFill>
                          <a:latin typeface="Sassoon Primary" pitchFamily="50" charset="0"/>
                        </a:rPr>
                        <a:t>Raw Score /50</a:t>
                      </a:r>
                      <a:endParaRPr lang="en-US" sz="1400" b="1" dirty="0">
                        <a:solidFill>
                          <a:schemeClr val="tx1"/>
                        </a:solidFill>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9</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15</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21</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28</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31</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35</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40</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44</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18511">
                <a:tc>
                  <a:txBody>
                    <a:bodyPr/>
                    <a:lstStyle/>
                    <a:p>
                      <a:pPr algn="ctr"/>
                      <a:r>
                        <a:rPr lang="en-GB" sz="1400" b="1" dirty="0">
                          <a:latin typeface="Sassoon Primary" pitchFamily="50" charset="0"/>
                        </a:rPr>
                        <a:t>Standardised</a:t>
                      </a:r>
                      <a:r>
                        <a:rPr lang="en-GB" sz="1400" b="1" baseline="0" dirty="0">
                          <a:latin typeface="Sassoon Primary" pitchFamily="50" charset="0"/>
                        </a:rPr>
                        <a:t> Score</a:t>
                      </a:r>
                      <a:endParaRPr lang="en-US" sz="1400" b="1"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86</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91</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95</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latin typeface="Sassoon Primary" pitchFamily="50" charset="0"/>
                        </a:rPr>
                        <a:t>100</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102</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105</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110</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114</a:t>
                      </a:r>
                      <a:endParaRPr lang="en-US" sz="1600" dirty="0">
                        <a:latin typeface="Sassoon Primary" pitchFamily="50" charset="0"/>
                      </a:endParaRPr>
                    </a:p>
                  </a:txBody>
                  <a:tcPr marL="91451" marR="91451"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8965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8">
            <a:extLst>
              <a:ext uri="{FF2B5EF4-FFF2-40B4-BE49-F238E27FC236}">
                <a16:creationId xmlns:a16="http://schemas.microsoft.com/office/drawing/2014/main" id="{D30E2663-5364-431C-9F63-C7F86A0CA943}"/>
              </a:ext>
            </a:extLst>
          </p:cNvPr>
          <p:cNvSpPr/>
          <p:nvPr/>
        </p:nvSpPr>
        <p:spPr>
          <a:xfrm>
            <a:off x="2610528" y="1257825"/>
            <a:ext cx="8429625" cy="4237454"/>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182562">
              <a:defRPr/>
            </a:pPr>
            <a:endParaRPr lang="en-GB" sz="1600" dirty="0">
              <a:solidFill>
                <a:schemeClr val="bg2">
                  <a:lumMod val="10000"/>
                </a:schemeClr>
              </a:solidFill>
              <a:latin typeface="Comic Sans MS" pitchFamily="66" charset="0"/>
            </a:endParaRPr>
          </a:p>
        </p:txBody>
      </p:sp>
      <p:sp>
        <p:nvSpPr>
          <p:cNvPr id="10" name="Rectangle 9">
            <a:extLst>
              <a:ext uri="{FF2B5EF4-FFF2-40B4-BE49-F238E27FC236}">
                <a16:creationId xmlns:a16="http://schemas.microsoft.com/office/drawing/2014/main" id="{426DD6A0-3817-4B6D-BB1F-A6059FC61BB6}"/>
              </a:ext>
            </a:extLst>
          </p:cNvPr>
          <p:cNvSpPr/>
          <p:nvPr/>
        </p:nvSpPr>
        <p:spPr>
          <a:xfrm>
            <a:off x="2610528" y="231250"/>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Rectangle 3">
            <a:extLst>
              <a:ext uri="{FF2B5EF4-FFF2-40B4-BE49-F238E27FC236}">
                <a16:creationId xmlns:a16="http://schemas.microsoft.com/office/drawing/2014/main" id="{61905E01-63C4-4D29-BCED-06BCA5493DBE}"/>
              </a:ext>
            </a:extLst>
          </p:cNvPr>
          <p:cNvSpPr>
            <a:spLocks noChangeArrowheads="1"/>
          </p:cNvSpPr>
          <p:nvPr/>
        </p:nvSpPr>
        <p:spPr bwMode="auto">
          <a:xfrm>
            <a:off x="3846105" y="330273"/>
            <a:ext cx="6561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Scaled Scores and Examples</a:t>
            </a:r>
          </a:p>
        </p:txBody>
      </p:sp>
      <p:graphicFrame>
        <p:nvGraphicFramePr>
          <p:cNvPr id="12" name="Table 11">
            <a:extLst>
              <a:ext uri="{FF2B5EF4-FFF2-40B4-BE49-F238E27FC236}">
                <a16:creationId xmlns:a16="http://schemas.microsoft.com/office/drawing/2014/main" id="{261D562B-3DD3-4AC9-B018-579F400C967B}"/>
              </a:ext>
            </a:extLst>
          </p:cNvPr>
          <p:cNvGraphicFramePr>
            <a:graphicFrameLocks noGrp="1"/>
          </p:cNvGraphicFramePr>
          <p:nvPr>
            <p:extLst>
              <p:ext uri="{D42A27DB-BD31-4B8C-83A1-F6EECF244321}">
                <p14:modId xmlns:p14="http://schemas.microsoft.com/office/powerpoint/2010/main" val="959661347"/>
              </p:ext>
            </p:extLst>
          </p:nvPr>
        </p:nvGraphicFramePr>
        <p:xfrm>
          <a:off x="3222779" y="1592962"/>
          <a:ext cx="6831011" cy="1406609"/>
        </p:xfrm>
        <a:graphic>
          <a:graphicData uri="http://schemas.openxmlformats.org/drawingml/2006/table">
            <a:tbl>
              <a:tblPr firstRow="1" bandRow="1">
                <a:tableStyleId>{5C22544A-7EE6-4342-B048-85BDC9FD1C3A}</a:tableStyleId>
              </a:tblPr>
              <a:tblGrid>
                <a:gridCol w="1366203">
                  <a:extLst>
                    <a:ext uri="{9D8B030D-6E8A-4147-A177-3AD203B41FA5}">
                      <a16:colId xmlns:a16="http://schemas.microsoft.com/office/drawing/2014/main" val="20000"/>
                    </a:ext>
                  </a:extLst>
                </a:gridCol>
                <a:gridCol w="683101">
                  <a:extLst>
                    <a:ext uri="{9D8B030D-6E8A-4147-A177-3AD203B41FA5}">
                      <a16:colId xmlns:a16="http://schemas.microsoft.com/office/drawing/2014/main" val="20001"/>
                    </a:ext>
                  </a:extLst>
                </a:gridCol>
                <a:gridCol w="683101">
                  <a:extLst>
                    <a:ext uri="{9D8B030D-6E8A-4147-A177-3AD203B41FA5}">
                      <a16:colId xmlns:a16="http://schemas.microsoft.com/office/drawing/2014/main" val="20002"/>
                    </a:ext>
                  </a:extLst>
                </a:gridCol>
                <a:gridCol w="683101">
                  <a:extLst>
                    <a:ext uri="{9D8B030D-6E8A-4147-A177-3AD203B41FA5}">
                      <a16:colId xmlns:a16="http://schemas.microsoft.com/office/drawing/2014/main" val="20003"/>
                    </a:ext>
                  </a:extLst>
                </a:gridCol>
                <a:gridCol w="683101">
                  <a:extLst>
                    <a:ext uri="{9D8B030D-6E8A-4147-A177-3AD203B41FA5}">
                      <a16:colId xmlns:a16="http://schemas.microsoft.com/office/drawing/2014/main" val="20004"/>
                    </a:ext>
                  </a:extLst>
                </a:gridCol>
                <a:gridCol w="683101">
                  <a:extLst>
                    <a:ext uri="{9D8B030D-6E8A-4147-A177-3AD203B41FA5}">
                      <a16:colId xmlns:a16="http://schemas.microsoft.com/office/drawing/2014/main" val="20005"/>
                    </a:ext>
                  </a:extLst>
                </a:gridCol>
                <a:gridCol w="683101">
                  <a:extLst>
                    <a:ext uri="{9D8B030D-6E8A-4147-A177-3AD203B41FA5}">
                      <a16:colId xmlns:a16="http://schemas.microsoft.com/office/drawing/2014/main" val="20006"/>
                    </a:ext>
                  </a:extLst>
                </a:gridCol>
                <a:gridCol w="683101">
                  <a:extLst>
                    <a:ext uri="{9D8B030D-6E8A-4147-A177-3AD203B41FA5}">
                      <a16:colId xmlns:a16="http://schemas.microsoft.com/office/drawing/2014/main" val="20007"/>
                    </a:ext>
                  </a:extLst>
                </a:gridCol>
                <a:gridCol w="683101">
                  <a:extLst>
                    <a:ext uri="{9D8B030D-6E8A-4147-A177-3AD203B41FA5}">
                      <a16:colId xmlns:a16="http://schemas.microsoft.com/office/drawing/2014/main" val="20008"/>
                    </a:ext>
                  </a:extLst>
                </a:gridCol>
              </a:tblGrid>
              <a:tr h="370473">
                <a:tc gridSpan="9">
                  <a:txBody>
                    <a:bodyPr/>
                    <a:lstStyle/>
                    <a:p>
                      <a:pPr algn="ctr"/>
                      <a:r>
                        <a:rPr lang="en-GB" sz="1800" baseline="0" dirty="0">
                          <a:solidFill>
                            <a:schemeClr val="tx1"/>
                          </a:solidFill>
                          <a:latin typeface="Sassoon Primary" pitchFamily="50" charset="0"/>
                        </a:rPr>
                        <a:t>Mathematics 2025</a:t>
                      </a:r>
                      <a:endParaRPr lang="en-US" sz="1800" dirty="0">
                        <a:solidFill>
                          <a:schemeClr val="tx1"/>
                        </a:solidFill>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18026">
                <a:tc>
                  <a:txBody>
                    <a:bodyPr/>
                    <a:lstStyle/>
                    <a:p>
                      <a:pPr algn="ctr"/>
                      <a:r>
                        <a:rPr lang="en-GB" sz="1400" b="1" dirty="0">
                          <a:solidFill>
                            <a:schemeClr val="tx1"/>
                          </a:solidFill>
                          <a:latin typeface="Sassoon Primary" pitchFamily="50" charset="0"/>
                        </a:rPr>
                        <a:t>Raw Score /110</a:t>
                      </a:r>
                      <a:endParaRPr lang="en-US" sz="1400" b="1" dirty="0">
                        <a:solidFill>
                          <a:schemeClr val="tx1"/>
                        </a:solidFill>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24</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34</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46</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58</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71</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82</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95</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104</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18026">
                <a:tc>
                  <a:txBody>
                    <a:bodyPr/>
                    <a:lstStyle/>
                    <a:p>
                      <a:pPr algn="ctr"/>
                      <a:r>
                        <a:rPr lang="en-GB" sz="1400" b="1" dirty="0">
                          <a:latin typeface="Sassoon Primary" pitchFamily="50" charset="0"/>
                        </a:rPr>
                        <a:t>Standardised</a:t>
                      </a:r>
                      <a:r>
                        <a:rPr lang="en-GB" sz="1400" b="1" baseline="0" dirty="0">
                          <a:latin typeface="Sassoon Primary" pitchFamily="50" charset="0"/>
                        </a:rPr>
                        <a:t> Score</a:t>
                      </a:r>
                      <a:endParaRPr lang="en-US" sz="1400" b="1"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91</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94</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97</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latin typeface="Sassoon Primary" pitchFamily="50" charset="0"/>
                        </a:rPr>
                        <a:t>100</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103</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106</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110</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115</a:t>
                      </a:r>
                      <a:endParaRPr lang="en-US" sz="1600" dirty="0">
                        <a:latin typeface="Sassoon Primary" pitchFamily="50" charset="0"/>
                      </a:endParaRPr>
                    </a:p>
                  </a:txBody>
                  <a:tcPr marL="91451" marR="9145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13" name="Table 12">
            <a:extLst>
              <a:ext uri="{FF2B5EF4-FFF2-40B4-BE49-F238E27FC236}">
                <a16:creationId xmlns:a16="http://schemas.microsoft.com/office/drawing/2014/main" id="{FEA5B740-E1C0-4E52-AE79-63F95FBE0AAB}"/>
              </a:ext>
            </a:extLst>
          </p:cNvPr>
          <p:cNvGraphicFramePr>
            <a:graphicFrameLocks noGrp="1"/>
          </p:cNvGraphicFramePr>
          <p:nvPr>
            <p:extLst>
              <p:ext uri="{D42A27DB-BD31-4B8C-83A1-F6EECF244321}">
                <p14:modId xmlns:p14="http://schemas.microsoft.com/office/powerpoint/2010/main" val="4042962441"/>
              </p:ext>
            </p:extLst>
          </p:nvPr>
        </p:nvGraphicFramePr>
        <p:xfrm>
          <a:off x="3224363" y="3838066"/>
          <a:ext cx="6829427" cy="1408113"/>
        </p:xfrm>
        <a:graphic>
          <a:graphicData uri="http://schemas.openxmlformats.org/drawingml/2006/table">
            <a:tbl>
              <a:tblPr firstRow="1" bandRow="1">
                <a:tableStyleId>{5C22544A-7EE6-4342-B048-85BDC9FD1C3A}</a:tableStyleId>
              </a:tblPr>
              <a:tblGrid>
                <a:gridCol w="1365883">
                  <a:extLst>
                    <a:ext uri="{9D8B030D-6E8A-4147-A177-3AD203B41FA5}">
                      <a16:colId xmlns:a16="http://schemas.microsoft.com/office/drawing/2014/main" val="20000"/>
                    </a:ext>
                  </a:extLst>
                </a:gridCol>
                <a:gridCol w="682943">
                  <a:extLst>
                    <a:ext uri="{9D8B030D-6E8A-4147-A177-3AD203B41FA5}">
                      <a16:colId xmlns:a16="http://schemas.microsoft.com/office/drawing/2014/main" val="20001"/>
                    </a:ext>
                  </a:extLst>
                </a:gridCol>
                <a:gridCol w="682943">
                  <a:extLst>
                    <a:ext uri="{9D8B030D-6E8A-4147-A177-3AD203B41FA5}">
                      <a16:colId xmlns:a16="http://schemas.microsoft.com/office/drawing/2014/main" val="20002"/>
                    </a:ext>
                  </a:extLst>
                </a:gridCol>
                <a:gridCol w="682943">
                  <a:extLst>
                    <a:ext uri="{9D8B030D-6E8A-4147-A177-3AD203B41FA5}">
                      <a16:colId xmlns:a16="http://schemas.microsoft.com/office/drawing/2014/main" val="20003"/>
                    </a:ext>
                  </a:extLst>
                </a:gridCol>
                <a:gridCol w="682943">
                  <a:extLst>
                    <a:ext uri="{9D8B030D-6E8A-4147-A177-3AD203B41FA5}">
                      <a16:colId xmlns:a16="http://schemas.microsoft.com/office/drawing/2014/main" val="20004"/>
                    </a:ext>
                  </a:extLst>
                </a:gridCol>
                <a:gridCol w="682943">
                  <a:extLst>
                    <a:ext uri="{9D8B030D-6E8A-4147-A177-3AD203B41FA5}">
                      <a16:colId xmlns:a16="http://schemas.microsoft.com/office/drawing/2014/main" val="20005"/>
                    </a:ext>
                  </a:extLst>
                </a:gridCol>
                <a:gridCol w="682943">
                  <a:extLst>
                    <a:ext uri="{9D8B030D-6E8A-4147-A177-3AD203B41FA5}">
                      <a16:colId xmlns:a16="http://schemas.microsoft.com/office/drawing/2014/main" val="20006"/>
                    </a:ext>
                  </a:extLst>
                </a:gridCol>
                <a:gridCol w="682943">
                  <a:extLst>
                    <a:ext uri="{9D8B030D-6E8A-4147-A177-3AD203B41FA5}">
                      <a16:colId xmlns:a16="http://schemas.microsoft.com/office/drawing/2014/main" val="20007"/>
                    </a:ext>
                  </a:extLst>
                </a:gridCol>
                <a:gridCol w="682943">
                  <a:extLst>
                    <a:ext uri="{9D8B030D-6E8A-4147-A177-3AD203B41FA5}">
                      <a16:colId xmlns:a16="http://schemas.microsoft.com/office/drawing/2014/main" val="20008"/>
                    </a:ext>
                  </a:extLst>
                </a:gridCol>
              </a:tblGrid>
              <a:tr h="371091">
                <a:tc gridSpan="9">
                  <a:txBody>
                    <a:bodyPr/>
                    <a:lstStyle/>
                    <a:p>
                      <a:pPr algn="ctr"/>
                      <a:r>
                        <a:rPr lang="en-GB" sz="1800" baseline="0" dirty="0">
                          <a:solidFill>
                            <a:schemeClr val="tx1"/>
                          </a:solidFill>
                          <a:latin typeface="Sassoon Primary" pitchFamily="50" charset="0"/>
                        </a:rPr>
                        <a:t>SPAG 2025</a:t>
                      </a:r>
                      <a:endParaRPr lang="en-US" sz="1800" dirty="0">
                        <a:solidFill>
                          <a:schemeClr val="tx1"/>
                        </a:solidFill>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18511">
                <a:tc>
                  <a:txBody>
                    <a:bodyPr/>
                    <a:lstStyle/>
                    <a:p>
                      <a:pPr algn="ctr"/>
                      <a:r>
                        <a:rPr lang="en-GB" sz="1400" b="1" dirty="0">
                          <a:solidFill>
                            <a:schemeClr val="tx1"/>
                          </a:solidFill>
                          <a:latin typeface="Sassoon Primary" pitchFamily="50" charset="0"/>
                        </a:rPr>
                        <a:t>Raw Score /70</a:t>
                      </a:r>
                      <a:endParaRPr lang="en-US" sz="1400" b="1" dirty="0">
                        <a:solidFill>
                          <a:schemeClr val="tx1"/>
                        </a:solidFill>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17</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22</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29</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35</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41</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47</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54</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60</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18511">
                <a:tc>
                  <a:txBody>
                    <a:bodyPr/>
                    <a:lstStyle/>
                    <a:p>
                      <a:pPr algn="ctr"/>
                      <a:r>
                        <a:rPr lang="en-GB" sz="1400" b="1" dirty="0">
                          <a:latin typeface="Sassoon Primary" pitchFamily="50" charset="0"/>
                        </a:rPr>
                        <a:t>Standardised</a:t>
                      </a:r>
                      <a:r>
                        <a:rPr lang="en-GB" sz="1400" b="1" baseline="0" dirty="0">
                          <a:latin typeface="Sassoon Primary" pitchFamily="50" charset="0"/>
                        </a:rPr>
                        <a:t> Score</a:t>
                      </a:r>
                      <a:endParaRPr lang="en-US" sz="1400" b="1"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91</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94</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97</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latin typeface="Sassoon Primary" pitchFamily="50" charset="0"/>
                        </a:rPr>
                        <a:t>100</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103</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106</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110</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latin typeface="Sassoon Primary" pitchFamily="50" charset="0"/>
                        </a:rPr>
                        <a:t>115</a:t>
                      </a:r>
                      <a:endParaRPr lang="en-US" sz="1600" dirty="0">
                        <a:latin typeface="Sassoon Primary" pitchFamily="50" charset="0"/>
                      </a:endParaRPr>
                    </a:p>
                  </a:txBody>
                  <a:tcPr marL="91429" marR="91429" marT="45751" marB="457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20432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0862CB-F95E-4466-B6EF-F6CDBAC467A8}"/>
              </a:ext>
            </a:extLst>
          </p:cNvPr>
          <p:cNvSpPr/>
          <p:nvPr/>
        </p:nvSpPr>
        <p:spPr>
          <a:xfrm>
            <a:off x="2610528" y="317922"/>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3">
            <a:extLst>
              <a:ext uri="{FF2B5EF4-FFF2-40B4-BE49-F238E27FC236}">
                <a16:creationId xmlns:a16="http://schemas.microsoft.com/office/drawing/2014/main" id="{816D5642-F40D-4CF7-B0EE-B9C9704FCDEB}"/>
              </a:ext>
            </a:extLst>
          </p:cNvPr>
          <p:cNvSpPr>
            <a:spLocks noChangeArrowheads="1"/>
          </p:cNvSpPr>
          <p:nvPr/>
        </p:nvSpPr>
        <p:spPr bwMode="auto">
          <a:xfrm>
            <a:off x="4509471" y="416945"/>
            <a:ext cx="54174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Higher Attaining Pupils</a:t>
            </a:r>
          </a:p>
        </p:txBody>
      </p:sp>
      <p:sp>
        <p:nvSpPr>
          <p:cNvPr id="11" name="Rectangle 10">
            <a:extLst>
              <a:ext uri="{FF2B5EF4-FFF2-40B4-BE49-F238E27FC236}">
                <a16:creationId xmlns:a16="http://schemas.microsoft.com/office/drawing/2014/main" id="{F39B2585-C5B1-4CC2-9C1B-8ADB7598035C}"/>
              </a:ext>
            </a:extLst>
          </p:cNvPr>
          <p:cNvSpPr/>
          <p:nvPr/>
        </p:nvSpPr>
        <p:spPr>
          <a:xfrm>
            <a:off x="2826867" y="1558730"/>
            <a:ext cx="8429625" cy="406278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endParaRPr lang="en-GB" sz="2200" dirty="0">
              <a:solidFill>
                <a:schemeClr val="bg2">
                  <a:lumMod val="10000"/>
                </a:schemeClr>
              </a:solidFill>
              <a:latin typeface="Comic Sans MS" pitchFamily="66"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There are no separate tests for the most able children.</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Instead, each test will have scope for higher attaining pupils to show their strengths.</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For those with a scaled score of 110 or more in a subject, they are judged to be working at ‘greater depth’ within the national standard (demonstrating a higher than expected and deeper knowledge of the curriculum for their age).</a:t>
            </a:r>
          </a:p>
        </p:txBody>
      </p:sp>
    </p:spTree>
    <p:extLst>
      <p:ext uri="{BB962C8B-B14F-4D97-AF65-F5344CB8AC3E}">
        <p14:creationId xmlns:p14="http://schemas.microsoft.com/office/powerpoint/2010/main" val="4714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655E53-7207-4179-A278-1C0AD238E44F}"/>
              </a:ext>
            </a:extLst>
          </p:cNvPr>
          <p:cNvSpPr/>
          <p:nvPr/>
        </p:nvSpPr>
        <p:spPr>
          <a:xfrm>
            <a:off x="2503996" y="348878"/>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3">
            <a:extLst>
              <a:ext uri="{FF2B5EF4-FFF2-40B4-BE49-F238E27FC236}">
                <a16:creationId xmlns:a16="http://schemas.microsoft.com/office/drawing/2014/main" id="{A73CC665-CB5A-4070-8FF7-119F92FD7A76}"/>
              </a:ext>
            </a:extLst>
          </p:cNvPr>
          <p:cNvSpPr>
            <a:spLocks noChangeArrowheads="1"/>
          </p:cNvSpPr>
          <p:nvPr/>
        </p:nvSpPr>
        <p:spPr bwMode="auto">
          <a:xfrm>
            <a:off x="5707957" y="478857"/>
            <a:ext cx="1687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Sassoon Primary" pitchFamily="50" charset="0"/>
              </a:rPr>
              <a:t>Writing</a:t>
            </a:r>
          </a:p>
        </p:txBody>
      </p:sp>
      <p:sp>
        <p:nvSpPr>
          <p:cNvPr id="11" name="Rectangle 10">
            <a:extLst>
              <a:ext uri="{FF2B5EF4-FFF2-40B4-BE49-F238E27FC236}">
                <a16:creationId xmlns:a16="http://schemas.microsoft.com/office/drawing/2014/main" id="{B0B621CE-AB2B-4B93-ACEF-F5CC54D6408B}"/>
              </a:ext>
            </a:extLst>
          </p:cNvPr>
          <p:cNvSpPr/>
          <p:nvPr/>
        </p:nvSpPr>
        <p:spPr>
          <a:xfrm>
            <a:off x="2050745" y="1323015"/>
            <a:ext cx="9922495" cy="5397381"/>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As has already been stated, writing </a:t>
            </a:r>
            <a:r>
              <a:rPr lang="en-GB" altLang="en-US" b="1" dirty="0">
                <a:solidFill>
                  <a:srgbClr val="181717"/>
                </a:solidFill>
                <a:latin typeface="Sassoon Primary" pitchFamily="50" charset="0"/>
              </a:rPr>
              <a:t>will be ‘Teacher Assessed’ internally, as in recent years.</a:t>
            </a:r>
          </a:p>
          <a:p>
            <a:pPr marL="342900" indent="-160338">
              <a:buFont typeface="Arial" panose="020B0604020202020204" pitchFamily="34" charset="0"/>
              <a:buChar char="•"/>
              <a:defRPr/>
            </a:pPr>
            <a:r>
              <a:rPr lang="en-GB" b="1" dirty="0">
                <a:solidFill>
                  <a:schemeClr val="tx1"/>
                </a:solidFill>
                <a:latin typeface="Sassoon Primary" pitchFamily="50" charset="0"/>
              </a:rPr>
              <a:t>Teacher assessment is what teacher’s do as part of their everyday practise. In our teaching, we assess learners’ progress in all areas of the curriculum.</a:t>
            </a:r>
          </a:p>
          <a:p>
            <a:pPr marL="342900" indent="-160338">
              <a:buFont typeface="Arial" panose="020B0604020202020204" pitchFamily="34" charset="0"/>
              <a:buChar char="•"/>
              <a:defRPr/>
            </a:pPr>
            <a:r>
              <a:rPr lang="en-GB" b="1" dirty="0">
                <a:solidFill>
                  <a:schemeClr val="tx1"/>
                </a:solidFill>
                <a:latin typeface="Sassoon Primary" pitchFamily="50" charset="0"/>
              </a:rPr>
              <a:t>Your child’s teacher will assess their writing compositions against  a framework which is split into three standards. Each standard contains a list of ‘I can’ statements. </a:t>
            </a:r>
          </a:p>
          <a:p>
            <a:pPr marL="342900" indent="-160338">
              <a:buFont typeface="Arial" panose="020B0604020202020204" pitchFamily="34" charset="0"/>
              <a:buChar char="•"/>
              <a:defRPr/>
            </a:pPr>
            <a:endParaRPr lang="en-GB" b="1" dirty="0">
              <a:solidFill>
                <a:schemeClr val="tx1"/>
              </a:solidFill>
              <a:latin typeface="Sassoon Primary" pitchFamily="50" charset="0"/>
            </a:endParaRPr>
          </a:p>
          <a:p>
            <a:pPr marL="182562">
              <a:defRPr/>
            </a:pPr>
            <a:endParaRPr lang="en-GB" b="1" dirty="0">
              <a:solidFill>
                <a:schemeClr val="tx1"/>
              </a:solidFill>
              <a:latin typeface="Sassoon Primary" pitchFamily="50" charset="0"/>
            </a:endParaRPr>
          </a:p>
          <a:p>
            <a:pPr marL="342900" indent="-160338">
              <a:buFont typeface="Arial" panose="020B0604020202020204" pitchFamily="34" charset="0"/>
              <a:buChar char="•"/>
              <a:defRPr/>
            </a:pPr>
            <a:endParaRPr lang="en-GB" b="1" dirty="0">
              <a:solidFill>
                <a:schemeClr val="tx1"/>
              </a:solidFill>
              <a:latin typeface="Sassoon Primary" pitchFamily="50" charset="0"/>
            </a:endParaRPr>
          </a:p>
          <a:p>
            <a:pPr marL="342900" indent="-160338">
              <a:buFont typeface="Arial" panose="020B0604020202020204" pitchFamily="34" charset="0"/>
              <a:buChar char="•"/>
              <a:defRPr/>
            </a:pPr>
            <a:endParaRPr lang="en-GB" b="1" dirty="0">
              <a:solidFill>
                <a:schemeClr val="tx1"/>
              </a:solidFill>
              <a:latin typeface="Sassoon Primary" pitchFamily="50" charset="0"/>
            </a:endParaRPr>
          </a:p>
          <a:p>
            <a:pPr marL="342900" indent="-160338">
              <a:buFont typeface="Arial" panose="020B0604020202020204" pitchFamily="34" charset="0"/>
              <a:buChar char="•"/>
              <a:defRPr/>
            </a:pPr>
            <a:endParaRPr lang="en-GB" b="1" dirty="0">
              <a:solidFill>
                <a:schemeClr val="tx1"/>
              </a:solidFill>
              <a:latin typeface="Sassoon Primary" pitchFamily="50" charset="0"/>
            </a:endParaRPr>
          </a:p>
          <a:p>
            <a:pPr marL="342900" indent="-160338">
              <a:buFont typeface="Arial" panose="020B0604020202020204" pitchFamily="34" charset="0"/>
              <a:buChar char="•"/>
              <a:defRPr/>
            </a:pPr>
            <a:endParaRPr lang="en-GB" b="1" dirty="0">
              <a:solidFill>
                <a:schemeClr val="tx1"/>
              </a:solidFill>
              <a:latin typeface="Sassoon Primary" pitchFamily="50" charset="0"/>
            </a:endParaRPr>
          </a:p>
          <a:p>
            <a:pPr marL="182562">
              <a:defRPr/>
            </a:pPr>
            <a:endParaRPr lang="en-GB" b="1" dirty="0">
              <a:solidFill>
                <a:schemeClr val="tx1"/>
              </a:solidFill>
              <a:latin typeface="Sassoon Primary" pitchFamily="50" charset="0"/>
            </a:endParaRPr>
          </a:p>
          <a:p>
            <a:pPr marL="182562">
              <a:defRPr/>
            </a:pPr>
            <a:endParaRPr lang="en-GB" b="1" dirty="0">
              <a:solidFill>
                <a:schemeClr val="tx1"/>
              </a:solidFill>
              <a:latin typeface="Sassoon Primary" pitchFamily="50" charset="0"/>
            </a:endParaRPr>
          </a:p>
          <a:p>
            <a:pPr marL="342900" indent="-160338">
              <a:defRPr/>
            </a:pPr>
            <a:endParaRPr lang="en-GB" b="1" dirty="0">
              <a:solidFill>
                <a:schemeClr val="tx1"/>
              </a:solidFill>
              <a:latin typeface="Sassoon Primary" pitchFamily="50" charset="0"/>
            </a:endParaRPr>
          </a:p>
          <a:p>
            <a:pPr marL="342900" indent="-160338">
              <a:buFont typeface="Arial" panose="020B0604020202020204" pitchFamily="34" charset="0"/>
              <a:buChar char="•"/>
              <a:defRPr/>
            </a:pPr>
            <a:r>
              <a:rPr lang="en-GB" b="1" dirty="0">
                <a:solidFill>
                  <a:schemeClr val="tx1"/>
                </a:solidFill>
                <a:latin typeface="Sassoon Primary" pitchFamily="50" charset="0"/>
              </a:rPr>
              <a:t>To demonstrate that a pupil has met a standard, evidence is needed that the pupil demonstrates attainment of all of the statements within that standard and the statements in the preceding standard(s). </a:t>
            </a:r>
            <a:r>
              <a:rPr lang="en-GB" sz="1600" dirty="0">
                <a:solidFill>
                  <a:schemeClr val="tx1"/>
                </a:solidFill>
                <a:latin typeface="Comic Sans MS" pitchFamily="66" charset="0"/>
              </a:rPr>
              <a:t>	</a:t>
            </a:r>
          </a:p>
          <a:p>
            <a:pPr marL="342900" indent="-160338">
              <a:buFont typeface="Arial" panose="020B0604020202020204" pitchFamily="34" charset="0"/>
              <a:buChar char="•"/>
              <a:defRPr/>
            </a:pPr>
            <a:endParaRPr lang="en-GB" altLang="en-US"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graphicFrame>
        <p:nvGraphicFramePr>
          <p:cNvPr id="12" name="Table 11">
            <a:extLst>
              <a:ext uri="{FF2B5EF4-FFF2-40B4-BE49-F238E27FC236}">
                <a16:creationId xmlns:a16="http://schemas.microsoft.com/office/drawing/2014/main" id="{B2CF9FAF-24FB-4303-80FD-AD1A190863A4}"/>
              </a:ext>
            </a:extLst>
          </p:cNvPr>
          <p:cNvGraphicFramePr>
            <a:graphicFrameLocks noGrp="1"/>
          </p:cNvGraphicFramePr>
          <p:nvPr>
            <p:extLst>
              <p:ext uri="{D42A27DB-BD31-4B8C-83A1-F6EECF244321}">
                <p14:modId xmlns:p14="http://schemas.microsoft.com/office/powerpoint/2010/main" val="3592247680"/>
              </p:ext>
            </p:extLst>
          </p:nvPr>
        </p:nvGraphicFramePr>
        <p:xfrm>
          <a:off x="2503996" y="3500120"/>
          <a:ext cx="9169844" cy="2378074"/>
        </p:xfrm>
        <a:graphic>
          <a:graphicData uri="http://schemas.openxmlformats.org/drawingml/2006/table">
            <a:tbl>
              <a:tblPr firstRow="1" bandRow="1">
                <a:tableStyleId>{5C22544A-7EE6-4342-B048-85BDC9FD1C3A}</a:tableStyleId>
              </a:tblPr>
              <a:tblGrid>
                <a:gridCol w="3748310">
                  <a:extLst>
                    <a:ext uri="{9D8B030D-6E8A-4147-A177-3AD203B41FA5}">
                      <a16:colId xmlns:a16="http://schemas.microsoft.com/office/drawing/2014/main" val="20000"/>
                    </a:ext>
                  </a:extLst>
                </a:gridCol>
                <a:gridCol w="5421534">
                  <a:extLst>
                    <a:ext uri="{9D8B030D-6E8A-4147-A177-3AD203B41FA5}">
                      <a16:colId xmlns:a16="http://schemas.microsoft.com/office/drawing/2014/main" val="20001"/>
                    </a:ext>
                  </a:extLst>
                </a:gridCol>
              </a:tblGrid>
              <a:tr h="777383">
                <a:tc>
                  <a:txBody>
                    <a:bodyPr/>
                    <a:lstStyle/>
                    <a:p>
                      <a:r>
                        <a:rPr lang="en-GB" sz="1500" dirty="0">
                          <a:solidFill>
                            <a:schemeClr val="tx1"/>
                          </a:solidFill>
                          <a:latin typeface="Sassoon Primary" pitchFamily="50" charset="0"/>
                        </a:rPr>
                        <a:t>working towards the expected standard</a:t>
                      </a:r>
                      <a:endParaRPr lang="en-GB" sz="1500" b="0" dirty="0">
                        <a:latin typeface="Sassoon Primary" pitchFamily="50" charset="0"/>
                      </a:endParaRPr>
                    </a:p>
                  </a:txBody>
                  <a:tcPr marL="91441" marR="91441"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500" b="0" i="0" u="none" strike="noStrike" kern="1200" baseline="0" dirty="0">
                          <a:solidFill>
                            <a:schemeClr val="tx1"/>
                          </a:solidFill>
                          <a:latin typeface="Sassoon Primary" pitchFamily="50" charset="0"/>
                          <a:ea typeface="+mn-ea"/>
                          <a:cs typeface="+mn-cs"/>
                        </a:rPr>
                        <a:t>I can use capital letters, full stops, question marks, commas for lists and apostrophes for contraction mostly correctly.</a:t>
                      </a:r>
                      <a:r>
                        <a:rPr lang="en-US" sz="1500" b="0" i="0" u="none" strike="noStrike" kern="1200" baseline="0" dirty="0">
                          <a:solidFill>
                            <a:schemeClr val="tx1"/>
                          </a:solidFill>
                          <a:latin typeface="Sassoon Primary" pitchFamily="50" charset="0"/>
                          <a:ea typeface="+mn-ea"/>
                          <a:cs typeface="+mn-cs"/>
                        </a:rPr>
                        <a:t>	</a:t>
                      </a:r>
                    </a:p>
                  </a:txBody>
                  <a:tcPr marL="91441" marR="91441"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23308">
                <a:tc>
                  <a:txBody>
                    <a:bodyPr/>
                    <a:lstStyle/>
                    <a:p>
                      <a:r>
                        <a:rPr lang="en-GB" sz="1500" b="1" dirty="0">
                          <a:solidFill>
                            <a:schemeClr val="tx1"/>
                          </a:solidFill>
                          <a:latin typeface="Sassoon Primary" pitchFamily="50" charset="0"/>
                        </a:rPr>
                        <a:t>working at the expected standard </a:t>
                      </a:r>
                      <a:endParaRPr lang="en-GB" sz="1500" b="1" dirty="0">
                        <a:latin typeface="Sassoon Primary" pitchFamily="50" charset="0"/>
                      </a:endParaRPr>
                    </a:p>
                  </a:txBody>
                  <a:tcPr marL="91441" marR="91441"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500" b="0" i="0" u="none" strike="noStrike" kern="1200" baseline="0" dirty="0">
                          <a:solidFill>
                            <a:schemeClr val="dk1"/>
                          </a:solidFill>
                          <a:latin typeface="Sassoon Primary" pitchFamily="50" charset="0"/>
                          <a:ea typeface="+mn-ea"/>
                          <a:cs typeface="+mn-cs"/>
                        </a:rPr>
                        <a:t>I can use a range of devices to build cohesion (e.g. conjunctions, adverbials of time and place, pronouns, synonyms) within and across paragraphs </a:t>
                      </a:r>
                      <a:r>
                        <a:rPr lang="en-US" sz="1500" b="0" i="0" u="none" strike="noStrike" kern="1200" baseline="0" dirty="0">
                          <a:solidFill>
                            <a:schemeClr val="dk1"/>
                          </a:solidFill>
                          <a:latin typeface="Sassoon Primary" pitchFamily="50" charset="0"/>
                          <a:ea typeface="+mn-ea"/>
                          <a:cs typeface="+mn-cs"/>
                        </a:rPr>
                        <a:t>	</a:t>
                      </a:r>
                    </a:p>
                  </a:txBody>
                  <a:tcPr marL="91441" marR="91441"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77383">
                <a:tc>
                  <a:txBody>
                    <a:bodyPr/>
                    <a:lstStyle/>
                    <a:p>
                      <a:r>
                        <a:rPr lang="en-GB" sz="1500" b="1" dirty="0">
                          <a:solidFill>
                            <a:schemeClr val="tx1"/>
                          </a:solidFill>
                          <a:latin typeface="Sassoon Primary" pitchFamily="50" charset="0"/>
                        </a:rPr>
                        <a:t>working at greater depth within the expected standard </a:t>
                      </a:r>
                      <a:endParaRPr lang="en-GB" sz="1500" b="1" dirty="0">
                        <a:latin typeface="Sassoon Primary" pitchFamily="50" charset="0"/>
                      </a:endParaRPr>
                    </a:p>
                  </a:txBody>
                  <a:tcPr marL="91441" marR="91441"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500" b="0" i="0" u="none" strike="noStrike" kern="1200" baseline="0" dirty="0">
                          <a:solidFill>
                            <a:schemeClr val="dk1"/>
                          </a:solidFill>
                          <a:latin typeface="Sassoon Primary" pitchFamily="50" charset="0"/>
                          <a:ea typeface="+mn-ea"/>
                          <a:cs typeface="+mn-cs"/>
                        </a:rPr>
                        <a:t>I can demonstrate a </a:t>
                      </a:r>
                      <a:r>
                        <a:rPr lang="en-GB" sz="1500" b="0" i="0" u="none" strike="noStrike" kern="1200" baseline="0" dirty="0">
                          <a:solidFill>
                            <a:schemeClr val="dk1"/>
                          </a:solidFill>
                          <a:latin typeface="Sassoon Primary" pitchFamily="50" charset="0"/>
                          <a:ea typeface="+mn-ea"/>
                          <a:cs typeface="+mn-cs"/>
                        </a:rPr>
                        <a:t>conscious control over levels of formality, particularly through manipulating grammar and vocabulary to achieve this. </a:t>
                      </a:r>
                    </a:p>
                  </a:txBody>
                  <a:tcPr marL="91441" marR="91441" marT="45739" marB="457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638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8">
            <a:extLst>
              <a:ext uri="{FF2B5EF4-FFF2-40B4-BE49-F238E27FC236}">
                <a16:creationId xmlns:a16="http://schemas.microsoft.com/office/drawing/2014/main" id="{5D37DB4B-265E-4DA4-A875-4F3E88C37680}"/>
              </a:ext>
            </a:extLst>
          </p:cNvPr>
          <p:cNvSpPr/>
          <p:nvPr/>
        </p:nvSpPr>
        <p:spPr>
          <a:xfrm>
            <a:off x="2503996" y="348878"/>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3">
            <a:extLst>
              <a:ext uri="{FF2B5EF4-FFF2-40B4-BE49-F238E27FC236}">
                <a16:creationId xmlns:a16="http://schemas.microsoft.com/office/drawing/2014/main" id="{C30DCCEC-A8E5-48D3-9C08-6F5B056E419B}"/>
              </a:ext>
            </a:extLst>
          </p:cNvPr>
          <p:cNvSpPr>
            <a:spLocks noChangeArrowheads="1"/>
          </p:cNvSpPr>
          <p:nvPr/>
        </p:nvSpPr>
        <p:spPr bwMode="auto">
          <a:xfrm>
            <a:off x="5707957" y="478857"/>
            <a:ext cx="1687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Sassoon Primary" pitchFamily="50" charset="0"/>
              </a:rPr>
              <a:t>Writing</a:t>
            </a:r>
          </a:p>
        </p:txBody>
      </p:sp>
      <p:sp>
        <p:nvSpPr>
          <p:cNvPr id="11" name="Rectangle 10">
            <a:extLst>
              <a:ext uri="{FF2B5EF4-FFF2-40B4-BE49-F238E27FC236}">
                <a16:creationId xmlns:a16="http://schemas.microsoft.com/office/drawing/2014/main" id="{2B22CD20-C0E6-42BC-AC3A-7C00F557151F}"/>
              </a:ext>
            </a:extLst>
          </p:cNvPr>
          <p:cNvSpPr/>
          <p:nvPr/>
        </p:nvSpPr>
        <p:spPr>
          <a:xfrm>
            <a:off x="1149131" y="2090923"/>
            <a:ext cx="10890818" cy="20993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dirty="0">
                <a:solidFill>
                  <a:schemeClr val="tx1"/>
                </a:solidFill>
                <a:latin typeface="Comic Sans MS" pitchFamily="66" charset="0"/>
              </a:rPr>
              <a:t>	</a:t>
            </a:r>
            <a:endParaRPr lang="en-GB" sz="2200" dirty="0">
              <a:solidFill>
                <a:schemeClr val="tx1"/>
              </a:solidFill>
              <a:latin typeface="Comic Sans MS" pitchFamily="66" charset="0"/>
            </a:endParaRPr>
          </a:p>
          <a:p>
            <a:pPr marL="342900" indent="-160338">
              <a:buFont typeface="Arial" panose="020B0604020202020204" pitchFamily="34" charset="0"/>
              <a:buChar char="•"/>
              <a:defRPr/>
            </a:pPr>
            <a:r>
              <a:rPr lang="en-GB" sz="2200" b="1" dirty="0">
                <a:solidFill>
                  <a:schemeClr val="tx1"/>
                </a:solidFill>
                <a:latin typeface="Sassoon Primary" pitchFamily="50" charset="0"/>
              </a:rPr>
              <a:t>Your child’s result for English writing will be a judgement of their work across Year 6 (particularly work produced towards the latter end). </a:t>
            </a:r>
          </a:p>
          <a:p>
            <a:pPr marL="342900" indent="-160338">
              <a:defRPr/>
            </a:pPr>
            <a:endParaRPr lang="en-GB" sz="2200" b="1" dirty="0">
              <a:solidFill>
                <a:schemeClr val="tx1"/>
              </a:solidFill>
              <a:latin typeface="Sassoon Primary" pitchFamily="50" charset="0"/>
            </a:endParaRPr>
          </a:p>
          <a:p>
            <a:pPr marL="342900" indent="-160338">
              <a:buFont typeface="Arial" panose="020B0604020202020204" pitchFamily="34" charset="0"/>
              <a:buChar char="•"/>
              <a:defRPr/>
            </a:pPr>
            <a:r>
              <a:rPr lang="en-GB" sz="2200" b="1" dirty="0">
                <a:solidFill>
                  <a:schemeClr val="tx1"/>
                </a:solidFill>
                <a:latin typeface="Sassoon Primary" pitchFamily="50" charset="0"/>
              </a:rPr>
              <a:t>This judgement will be subject to possible external moderation.</a:t>
            </a:r>
          </a:p>
          <a:p>
            <a:pPr marL="342900" indent="-160338">
              <a:buFont typeface="Arial" panose="020B0604020202020204" pitchFamily="34" charset="0"/>
              <a:buChar char="•"/>
              <a:defRPr/>
            </a:pPr>
            <a:endParaRPr lang="en-GB" altLang="en-US" sz="22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22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22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Tree>
    <p:extLst>
      <p:ext uri="{BB962C8B-B14F-4D97-AF65-F5344CB8AC3E}">
        <p14:creationId xmlns:p14="http://schemas.microsoft.com/office/powerpoint/2010/main" val="69565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6DB5DF7-9631-47EF-A044-79BD8FAA80E4}"/>
              </a:ext>
            </a:extLst>
          </p:cNvPr>
          <p:cNvSpPr/>
          <p:nvPr/>
        </p:nvSpPr>
        <p:spPr>
          <a:xfrm>
            <a:off x="2279171" y="690764"/>
            <a:ext cx="8809038"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195739"/>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10" name="Rectangle 3">
            <a:extLst>
              <a:ext uri="{FF2B5EF4-FFF2-40B4-BE49-F238E27FC236}">
                <a16:creationId xmlns:a16="http://schemas.microsoft.com/office/drawing/2014/main" id="{689368FA-B5AA-4C7A-BA36-AA3E9325349E}"/>
              </a:ext>
            </a:extLst>
          </p:cNvPr>
          <p:cNvSpPr>
            <a:spLocks noChangeArrowheads="1"/>
          </p:cNvSpPr>
          <p:nvPr/>
        </p:nvSpPr>
        <p:spPr bwMode="auto">
          <a:xfrm>
            <a:off x="4454972" y="841700"/>
            <a:ext cx="3677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What are SATs?</a:t>
            </a:r>
          </a:p>
        </p:txBody>
      </p:sp>
      <p:sp>
        <p:nvSpPr>
          <p:cNvPr id="11" name="Rectangle 10">
            <a:extLst>
              <a:ext uri="{FF2B5EF4-FFF2-40B4-BE49-F238E27FC236}">
                <a16:creationId xmlns:a16="http://schemas.microsoft.com/office/drawing/2014/main" id="{00D71FFD-7A3F-4E07-BCBB-769BAA193157}"/>
              </a:ext>
            </a:extLst>
          </p:cNvPr>
          <p:cNvSpPr/>
          <p:nvPr/>
        </p:nvSpPr>
        <p:spPr>
          <a:xfrm>
            <a:off x="1249520" y="2426189"/>
            <a:ext cx="10679338" cy="378438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defRPr/>
            </a:pPr>
            <a:endParaRPr lang="en-GB" sz="200" dirty="0">
              <a:solidFill>
                <a:schemeClr val="tx1"/>
              </a:solidFill>
              <a:latin typeface="Comic Sans MS" pitchFamily="66" charset="0"/>
            </a:endParaRPr>
          </a:p>
          <a:p>
            <a:pPr marL="342900" indent="-160338">
              <a:buFont typeface="Arial" panose="020B0604020202020204" pitchFamily="34" charset="0"/>
              <a:buChar char="•"/>
              <a:defRPr/>
            </a:pPr>
            <a:r>
              <a:rPr lang="en-GB" sz="2200" b="1" dirty="0">
                <a:solidFill>
                  <a:schemeClr val="tx1"/>
                </a:solidFill>
                <a:latin typeface="Sassoon Primary" pitchFamily="50" charset="0"/>
              </a:rPr>
              <a:t>SATS: Standard Assessment Tests.</a:t>
            </a:r>
          </a:p>
          <a:p>
            <a:pPr marL="342900" indent="-160338">
              <a:defRPr/>
            </a:pPr>
            <a:endParaRPr lang="en-GB" sz="1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sz="2200" b="1" dirty="0">
                <a:solidFill>
                  <a:schemeClr val="tx1"/>
                </a:solidFill>
                <a:latin typeface="Sassoon Primary" pitchFamily="50" charset="0"/>
              </a:rPr>
              <a:t>They are compulsory for all Year 6 children.</a:t>
            </a:r>
          </a:p>
          <a:p>
            <a:pPr marL="342900" indent="-160338">
              <a:buFont typeface="Arial" panose="020B0604020202020204" pitchFamily="34" charset="0"/>
              <a:buChar char="•"/>
              <a:defRPr/>
            </a:pPr>
            <a:endParaRPr lang="en-GB" sz="1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sz="2200" b="1" dirty="0">
                <a:solidFill>
                  <a:schemeClr val="tx1"/>
                </a:solidFill>
                <a:latin typeface="Sassoon Primary" pitchFamily="50" charset="0"/>
              </a:rPr>
              <a:t>SATs help teachers – and you - learn more about your child's strengths and areas of development. </a:t>
            </a:r>
            <a:r>
              <a:rPr lang="en-GB" sz="2200" b="1" dirty="0" err="1">
                <a:solidFill>
                  <a:schemeClr val="tx1"/>
                </a:solidFill>
                <a:latin typeface="Sassoon Primary" pitchFamily="50" charset="0"/>
              </a:rPr>
              <a:t>Headteachers</a:t>
            </a:r>
            <a:r>
              <a:rPr lang="en-GB" sz="2200" b="1" dirty="0">
                <a:solidFill>
                  <a:schemeClr val="tx1"/>
                </a:solidFill>
                <a:latin typeface="Sassoon Primary" pitchFamily="50" charset="0"/>
              </a:rPr>
              <a:t> and teachers can compare how well each child is doing with their peers, both in their school and across the country. They can also measure how much each child improves from one Key Stage to another. </a:t>
            </a:r>
            <a:endParaRPr lang="en-GB" sz="2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endParaRPr lang="en-GB" sz="1200" b="1" dirty="0">
              <a:solidFill>
                <a:schemeClr val="bg2">
                  <a:lumMod val="10000"/>
                </a:schemeClr>
              </a:solidFill>
              <a:latin typeface="Sassoon Primary" pitchFamily="50" charset="0"/>
            </a:endParaRPr>
          </a:p>
          <a:p>
            <a:pPr marL="342900" indent="-160338">
              <a:defRPr/>
            </a:pPr>
            <a:endParaRPr lang="en-GB" sz="1200" b="1" dirty="0">
              <a:solidFill>
                <a:schemeClr val="tx1"/>
              </a:solidFill>
              <a:latin typeface="Sassoon Primary" pitchFamily="50" charset="0"/>
            </a:endParaRPr>
          </a:p>
          <a:p>
            <a:pPr marL="342900" indent="-160338">
              <a:buFont typeface="Arial" panose="020B0604020202020204" pitchFamily="34" charset="0"/>
              <a:buChar char="•"/>
              <a:defRPr/>
            </a:pPr>
            <a:r>
              <a:rPr lang="en-GB" sz="2200" b="1" dirty="0">
                <a:solidFill>
                  <a:schemeClr val="tx1"/>
                </a:solidFill>
                <a:latin typeface="Sassoon Primary" pitchFamily="50" charset="0"/>
              </a:rPr>
              <a:t>Children are tested on what they have been learning at school</a:t>
            </a:r>
            <a:r>
              <a:rPr lang="en-GB" sz="2200" b="1" dirty="0">
                <a:solidFill>
                  <a:schemeClr val="tx1"/>
                </a:solidFill>
                <a:latin typeface="Comic Sans MS" pitchFamily="66" charset="0"/>
              </a:rPr>
              <a:t>. </a:t>
            </a:r>
            <a:endParaRPr lang="en-GB" sz="2200" b="1" dirty="0">
              <a:solidFill>
                <a:schemeClr val="bg2">
                  <a:lumMod val="10000"/>
                </a:schemeClr>
              </a:solidFill>
              <a:latin typeface="Comic Sans MS" pitchFamily="66" charset="0"/>
            </a:endParaRPr>
          </a:p>
        </p:txBody>
      </p:sp>
    </p:spTree>
    <p:extLst>
      <p:ext uri="{BB962C8B-B14F-4D97-AF65-F5344CB8AC3E}">
        <p14:creationId xmlns:p14="http://schemas.microsoft.com/office/powerpoint/2010/main" val="35617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8">
            <a:extLst>
              <a:ext uri="{FF2B5EF4-FFF2-40B4-BE49-F238E27FC236}">
                <a16:creationId xmlns:a16="http://schemas.microsoft.com/office/drawing/2014/main" id="{E22905AE-7E71-4842-A712-334271264509}"/>
              </a:ext>
            </a:extLst>
          </p:cNvPr>
          <p:cNvSpPr/>
          <p:nvPr/>
        </p:nvSpPr>
        <p:spPr>
          <a:xfrm>
            <a:off x="2503996" y="348878"/>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3">
            <a:extLst>
              <a:ext uri="{FF2B5EF4-FFF2-40B4-BE49-F238E27FC236}">
                <a16:creationId xmlns:a16="http://schemas.microsoft.com/office/drawing/2014/main" id="{A821E1F6-9A8A-48BF-B906-0DF1920A2462}"/>
              </a:ext>
            </a:extLst>
          </p:cNvPr>
          <p:cNvSpPr>
            <a:spLocks noChangeArrowheads="1"/>
          </p:cNvSpPr>
          <p:nvPr/>
        </p:nvSpPr>
        <p:spPr bwMode="auto">
          <a:xfrm>
            <a:off x="4580493" y="478857"/>
            <a:ext cx="4843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Sassoon Primary" pitchFamily="50" charset="0"/>
              </a:rPr>
              <a:t>How to Help Your Child</a:t>
            </a:r>
          </a:p>
        </p:txBody>
      </p:sp>
      <p:sp>
        <p:nvSpPr>
          <p:cNvPr id="11" name="Rectangle 10">
            <a:extLst>
              <a:ext uri="{FF2B5EF4-FFF2-40B4-BE49-F238E27FC236}">
                <a16:creationId xmlns:a16="http://schemas.microsoft.com/office/drawing/2014/main" id="{5EF631AB-84C9-420E-BAD0-4DDDD3B51531}"/>
              </a:ext>
            </a:extLst>
          </p:cNvPr>
          <p:cNvSpPr/>
          <p:nvPr/>
        </p:nvSpPr>
        <p:spPr>
          <a:xfrm>
            <a:off x="2162591" y="1323015"/>
            <a:ext cx="9600319" cy="522287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Support and reassure your child that there is nothing to worry about and they should always just try their best. </a:t>
            </a:r>
          </a:p>
          <a:p>
            <a:pPr marL="342900" indent="-160338">
              <a:buFont typeface="Arial" panose="020B0604020202020204" pitchFamily="34" charset="0"/>
              <a:buChar char="•"/>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tx1"/>
                </a:solidFill>
                <a:latin typeface="Sassoon Primary" pitchFamily="50" charset="0"/>
              </a:rPr>
              <a:t>Encourage your child to believe in themselves, ‘You can do it!’ </a:t>
            </a:r>
          </a:p>
          <a:p>
            <a:pPr marL="342900" indent="-160338">
              <a:buFont typeface="Arial" panose="020B0604020202020204" pitchFamily="34" charset="0"/>
              <a:buChar char="•"/>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Ensure your child has the best possible attendance at school.</a:t>
            </a:r>
          </a:p>
          <a:p>
            <a:pPr marL="342900" indent="-160338">
              <a:buFont typeface="Arial" panose="020B0604020202020204" pitchFamily="34" charset="0"/>
              <a:buChar char="•"/>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Support your child with any homework tasks.</a:t>
            </a:r>
          </a:p>
          <a:p>
            <a:pPr marL="182562">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Ensure children are reading regularly at home for more extended periods (stamina is needed for the Reading paper).</a:t>
            </a:r>
          </a:p>
          <a:p>
            <a:pPr marL="182562">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Make sure your child has a good sleep and healthy breakfast every morning.</a:t>
            </a:r>
          </a:p>
          <a:p>
            <a:pPr marL="342900" indent="-160338">
              <a:buFont typeface="Arial" panose="020B0604020202020204" pitchFamily="34" charset="0"/>
              <a:buChar char="•"/>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tx1"/>
                </a:solidFill>
                <a:latin typeface="Sassoon Primary" pitchFamily="50" charset="0"/>
              </a:rPr>
              <a:t>Remind your child that the tests are important, but that they are not the only way they are to be measured. We don’t want child panicking or worried, we want them to be prepared. </a:t>
            </a: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Tree>
    <p:extLst>
      <p:ext uri="{BB962C8B-B14F-4D97-AF65-F5344CB8AC3E}">
        <p14:creationId xmlns:p14="http://schemas.microsoft.com/office/powerpoint/2010/main" val="314677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05D19-340B-D2A0-4476-BE81688F0E5B}"/>
            </a:ext>
          </a:extLst>
        </p:cNvPr>
        <p:cNvGrpSpPr/>
        <p:nvPr/>
      </p:nvGrpSpPr>
      <p:grpSpPr>
        <a:xfrm>
          <a:off x="0" y="0"/>
          <a:ext cx="0" cy="0"/>
          <a:chOff x="0" y="0"/>
          <a:chExt cx="0" cy="0"/>
        </a:xfrm>
      </p:grpSpPr>
      <p:pic>
        <p:nvPicPr>
          <p:cNvPr id="1026" name="Picture 2" descr="https://www.woodside-ce-school.co.uk/core/passwords/read_logo/4a15ff4e987adf40ac5ea6f20fd3f98f">
            <a:extLst>
              <a:ext uri="{FF2B5EF4-FFF2-40B4-BE49-F238E27FC236}">
                <a16:creationId xmlns:a16="http://schemas.microsoft.com/office/drawing/2014/main" id="{989F2726-22DD-E2A9-28A2-3C8469CFBE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a:extLst>
              <a:ext uri="{FF2B5EF4-FFF2-40B4-BE49-F238E27FC236}">
                <a16:creationId xmlns:a16="http://schemas.microsoft.com/office/drawing/2014/main" id="{FAD8EC97-6018-A79A-E5EC-D08621A2A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a:extLst>
              <a:ext uri="{FF2B5EF4-FFF2-40B4-BE49-F238E27FC236}">
                <a16:creationId xmlns:a16="http://schemas.microsoft.com/office/drawing/2014/main" id="{0BA5A764-6687-7F2B-6A24-3821AF8D80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a:extLst>
              <a:ext uri="{FF2B5EF4-FFF2-40B4-BE49-F238E27FC236}">
                <a16:creationId xmlns:a16="http://schemas.microsoft.com/office/drawing/2014/main" id="{8F070235-F976-BF48-26FC-47DDF22DD4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a:extLst>
              <a:ext uri="{FF2B5EF4-FFF2-40B4-BE49-F238E27FC236}">
                <a16:creationId xmlns:a16="http://schemas.microsoft.com/office/drawing/2014/main" id="{B8E00F46-93AE-56EA-F004-B54C4E06FB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a:extLst>
              <a:ext uri="{FF2B5EF4-FFF2-40B4-BE49-F238E27FC236}">
                <a16:creationId xmlns:a16="http://schemas.microsoft.com/office/drawing/2014/main" id="{B4095DAE-EAE0-91F1-9A5E-B8647E82C5C2}"/>
              </a:ext>
            </a:extLst>
          </p:cNvPr>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a:extLst>
              <a:ext uri="{FF2B5EF4-FFF2-40B4-BE49-F238E27FC236}">
                <a16:creationId xmlns:a16="http://schemas.microsoft.com/office/drawing/2014/main" id="{E0700C6A-CE2D-33C6-7EB8-47ABBA410E45}"/>
              </a:ext>
            </a:extLst>
          </p:cNvPr>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8">
            <a:extLst>
              <a:ext uri="{FF2B5EF4-FFF2-40B4-BE49-F238E27FC236}">
                <a16:creationId xmlns:a16="http://schemas.microsoft.com/office/drawing/2014/main" id="{38E6B009-BB9C-95AE-040E-69DC2F41F5F6}"/>
              </a:ext>
            </a:extLst>
          </p:cNvPr>
          <p:cNvSpPr/>
          <p:nvPr/>
        </p:nvSpPr>
        <p:spPr>
          <a:xfrm>
            <a:off x="2503996" y="348878"/>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3">
            <a:extLst>
              <a:ext uri="{FF2B5EF4-FFF2-40B4-BE49-F238E27FC236}">
                <a16:creationId xmlns:a16="http://schemas.microsoft.com/office/drawing/2014/main" id="{677C1BCC-A35E-F340-C2CB-8C2D7A538256}"/>
              </a:ext>
            </a:extLst>
          </p:cNvPr>
          <p:cNvSpPr>
            <a:spLocks noChangeArrowheads="1"/>
          </p:cNvSpPr>
          <p:nvPr/>
        </p:nvSpPr>
        <p:spPr bwMode="auto">
          <a:xfrm>
            <a:off x="5576173" y="478282"/>
            <a:ext cx="35365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Sassoon Primary" pitchFamily="50" charset="0"/>
              </a:rPr>
              <a:t>Booster Sessions</a:t>
            </a:r>
          </a:p>
        </p:txBody>
      </p:sp>
      <p:sp>
        <p:nvSpPr>
          <p:cNvPr id="11" name="Rectangle 10">
            <a:extLst>
              <a:ext uri="{FF2B5EF4-FFF2-40B4-BE49-F238E27FC236}">
                <a16:creationId xmlns:a16="http://schemas.microsoft.com/office/drawing/2014/main" id="{7ADC7A50-B168-2C96-35DF-DA5F72CC0AFF}"/>
              </a:ext>
            </a:extLst>
          </p:cNvPr>
          <p:cNvSpPr/>
          <p:nvPr/>
        </p:nvSpPr>
        <p:spPr>
          <a:xfrm>
            <a:off x="2162591" y="1323015"/>
            <a:ext cx="9600319" cy="5222875"/>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These will run after school, between 3pm and 4pm, on Tuesdays </a:t>
            </a:r>
            <a:r>
              <a:rPr lang="en-GB" b="1">
                <a:solidFill>
                  <a:schemeClr val="bg2">
                    <a:lumMod val="10000"/>
                  </a:schemeClr>
                </a:solidFill>
                <a:latin typeface="Sassoon Primary" pitchFamily="50" charset="0"/>
              </a:rPr>
              <a:t>and Thursdays </a:t>
            </a:r>
            <a:r>
              <a:rPr lang="en-GB" b="1" dirty="0">
                <a:solidFill>
                  <a:schemeClr val="bg2">
                    <a:lumMod val="10000"/>
                  </a:schemeClr>
                </a:solidFill>
                <a:latin typeface="Sassoon Primary" pitchFamily="50" charset="0"/>
              </a:rPr>
              <a:t>(beginning Tuesday 27</a:t>
            </a:r>
            <a:r>
              <a:rPr lang="en-GB" b="1" baseline="30000" dirty="0">
                <a:solidFill>
                  <a:schemeClr val="bg2">
                    <a:lumMod val="10000"/>
                  </a:schemeClr>
                </a:solidFill>
                <a:latin typeface="Sassoon Primary" pitchFamily="50" charset="0"/>
              </a:rPr>
              <a:t>th</a:t>
            </a:r>
            <a:r>
              <a:rPr lang="en-GB" b="1" dirty="0">
                <a:solidFill>
                  <a:schemeClr val="bg2">
                    <a:lumMod val="10000"/>
                  </a:schemeClr>
                </a:solidFill>
                <a:latin typeface="Sassoon Primary" pitchFamily="50" charset="0"/>
              </a:rPr>
              <a:t> January and ending Thursday 7</a:t>
            </a:r>
            <a:r>
              <a:rPr lang="en-GB" b="1" baseline="30000" dirty="0">
                <a:solidFill>
                  <a:schemeClr val="bg2">
                    <a:lumMod val="10000"/>
                  </a:schemeClr>
                </a:solidFill>
                <a:latin typeface="Sassoon Primary" pitchFamily="50" charset="0"/>
              </a:rPr>
              <a:t>th</a:t>
            </a:r>
            <a:r>
              <a:rPr lang="en-GB" b="1" dirty="0">
                <a:solidFill>
                  <a:schemeClr val="bg2">
                    <a:lumMod val="10000"/>
                  </a:schemeClr>
                </a:solidFill>
                <a:latin typeface="Sassoon Primary" pitchFamily="50" charset="0"/>
              </a:rPr>
              <a:t> May).</a:t>
            </a:r>
          </a:p>
          <a:p>
            <a:pPr marL="182562">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The aim of these sessions is to help children feel confident in both their understanding of the curriculum and the process during this week of formal testing.</a:t>
            </a:r>
          </a:p>
          <a:p>
            <a:pPr marL="182562">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Children will revisit topics that they are unsure of and also look at ‘test techniques’ (i.e. how questions are worded, how to answer the different types of questions, what the marking system means etc.)</a:t>
            </a:r>
          </a:p>
          <a:p>
            <a:pPr marL="182562">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Children will work on Maths on a Thursday and Reading on a Tuesday.</a:t>
            </a:r>
          </a:p>
          <a:p>
            <a:pPr marL="182562">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Booster sessions will be taught in groups of different sizes, based on ability.</a:t>
            </a:r>
          </a:p>
          <a:p>
            <a:pPr marL="182562">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Teaching will be informal and relaxed.</a:t>
            </a:r>
          </a:p>
          <a:p>
            <a:pPr marL="182562">
              <a:defRPr/>
            </a:pPr>
            <a:endParaRPr lang="en-GB"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b="1" dirty="0">
                <a:solidFill>
                  <a:schemeClr val="bg2">
                    <a:lumMod val="10000"/>
                  </a:schemeClr>
                </a:solidFill>
                <a:latin typeface="Sassoon Primary" pitchFamily="50" charset="0"/>
              </a:rPr>
              <a:t>Attendance is crucial.</a:t>
            </a: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Comic Sans MS" pitchFamily="66"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a:p>
            <a:pPr marL="342900" indent="-160338">
              <a:buFont typeface="Arial" panose="020B0604020202020204" pitchFamily="34" charset="0"/>
              <a:buChar char="•"/>
              <a:defRPr/>
            </a:pPr>
            <a:endParaRPr lang="en-GB" sz="1600" dirty="0">
              <a:solidFill>
                <a:schemeClr val="bg2">
                  <a:lumMod val="10000"/>
                </a:schemeClr>
              </a:solidFill>
              <a:latin typeface="BPreplay" panose="02000503000000020004" pitchFamily="50" charset="0"/>
            </a:endParaRPr>
          </a:p>
        </p:txBody>
      </p:sp>
    </p:spTree>
    <p:extLst>
      <p:ext uri="{BB962C8B-B14F-4D97-AF65-F5344CB8AC3E}">
        <p14:creationId xmlns:p14="http://schemas.microsoft.com/office/powerpoint/2010/main" val="30856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9AF548-554C-4B8B-B203-F1457C1890E3}"/>
              </a:ext>
            </a:extLst>
          </p:cNvPr>
          <p:cNvSpPr/>
          <p:nvPr/>
        </p:nvSpPr>
        <p:spPr>
          <a:xfrm>
            <a:off x="1471176" y="2426189"/>
            <a:ext cx="10282573" cy="2115934"/>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defRPr/>
            </a:pPr>
            <a:endParaRPr lang="en-GB" sz="200" dirty="0">
              <a:solidFill>
                <a:schemeClr val="tx1"/>
              </a:solidFill>
              <a:latin typeface="Comic Sans MS" pitchFamily="66" charset="0"/>
            </a:endParaRPr>
          </a:p>
        </p:txBody>
      </p:sp>
      <p:sp>
        <p:nvSpPr>
          <p:cNvPr id="12" name="Rectangle 11">
            <a:extLst>
              <a:ext uri="{FF2B5EF4-FFF2-40B4-BE49-F238E27FC236}">
                <a16:creationId xmlns:a16="http://schemas.microsoft.com/office/drawing/2014/main" id="{A12D7005-E296-44B4-BA8B-9419EC7E123C}"/>
              </a:ext>
            </a:extLst>
          </p:cNvPr>
          <p:cNvSpPr/>
          <p:nvPr/>
        </p:nvSpPr>
        <p:spPr>
          <a:xfrm>
            <a:off x="2323558" y="813658"/>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10" name="Rectangle 3">
            <a:extLst>
              <a:ext uri="{FF2B5EF4-FFF2-40B4-BE49-F238E27FC236}">
                <a16:creationId xmlns:a16="http://schemas.microsoft.com/office/drawing/2014/main" id="{97674BAF-CDA5-423C-9C5F-E791138F5B12}"/>
              </a:ext>
            </a:extLst>
          </p:cNvPr>
          <p:cNvSpPr>
            <a:spLocks noChangeArrowheads="1"/>
          </p:cNvSpPr>
          <p:nvPr/>
        </p:nvSpPr>
        <p:spPr bwMode="auto">
          <a:xfrm>
            <a:off x="4738585" y="912681"/>
            <a:ext cx="37477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When are SATs?</a:t>
            </a:r>
          </a:p>
        </p:txBody>
      </p:sp>
      <p:sp>
        <p:nvSpPr>
          <p:cNvPr id="2" name="Rectangle 1">
            <a:extLst>
              <a:ext uri="{FF2B5EF4-FFF2-40B4-BE49-F238E27FC236}">
                <a16:creationId xmlns:a16="http://schemas.microsoft.com/office/drawing/2014/main" id="{632F5EAE-DCE2-4291-A6FF-F9F472DB452E}"/>
              </a:ext>
            </a:extLst>
          </p:cNvPr>
          <p:cNvSpPr/>
          <p:nvPr/>
        </p:nvSpPr>
        <p:spPr>
          <a:xfrm>
            <a:off x="2392311" y="2532429"/>
            <a:ext cx="7586812" cy="1815882"/>
          </a:xfrm>
          <a:prstGeom prst="rect">
            <a:avLst/>
          </a:prstGeom>
        </p:spPr>
        <p:txBody>
          <a:bodyPr wrap="square">
            <a:spAutoFit/>
          </a:bodyPr>
          <a:lstStyle/>
          <a:p>
            <a:pPr marL="342900" indent="-160338" algn="ctr">
              <a:defRPr/>
            </a:pPr>
            <a:r>
              <a:rPr lang="en-GB" b="1" dirty="0">
                <a:latin typeface="Sassoon Primary" pitchFamily="50" charset="0"/>
              </a:rPr>
              <a:t>This year, SATs are the week beginning:</a:t>
            </a:r>
          </a:p>
          <a:p>
            <a:pPr marL="342900" indent="-160338">
              <a:defRPr/>
            </a:pPr>
            <a:endParaRPr lang="en-GB" dirty="0">
              <a:latin typeface="Sassoon Primary" pitchFamily="50" charset="0"/>
            </a:endParaRPr>
          </a:p>
          <a:p>
            <a:pPr marL="342900" indent="-160338">
              <a:defRPr/>
            </a:pPr>
            <a:endParaRPr lang="en-GB" dirty="0">
              <a:latin typeface="Sassoon Primary" pitchFamily="50" charset="0"/>
            </a:endParaRPr>
          </a:p>
          <a:p>
            <a:pPr marL="342900" indent="-160338">
              <a:defRPr/>
            </a:pPr>
            <a:endParaRPr lang="en-GB" dirty="0">
              <a:latin typeface="Sassoon Primary" pitchFamily="50" charset="0"/>
            </a:endParaRPr>
          </a:p>
          <a:p>
            <a:pPr marL="342900" indent="-160338" algn="ctr">
              <a:defRPr/>
            </a:pPr>
            <a:r>
              <a:rPr lang="en-GB" sz="4000" b="1" dirty="0">
                <a:latin typeface="Sassoon Primary" pitchFamily="50" charset="0"/>
              </a:rPr>
              <a:t>Monday 11</a:t>
            </a:r>
            <a:r>
              <a:rPr lang="en-GB" sz="4000" b="1" baseline="30000" dirty="0">
                <a:latin typeface="Sassoon Primary" pitchFamily="50" charset="0"/>
              </a:rPr>
              <a:t>th</a:t>
            </a:r>
            <a:r>
              <a:rPr lang="en-GB" sz="4000" b="1" dirty="0">
                <a:latin typeface="Sassoon Primary" pitchFamily="50" charset="0"/>
              </a:rPr>
              <a:t> May 2026</a:t>
            </a:r>
          </a:p>
        </p:txBody>
      </p:sp>
    </p:spTree>
    <p:extLst>
      <p:ext uri="{BB962C8B-B14F-4D97-AF65-F5344CB8AC3E}">
        <p14:creationId xmlns:p14="http://schemas.microsoft.com/office/powerpoint/2010/main" val="241047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478751-449B-4910-BF3F-02B6879CA64A}"/>
              </a:ext>
            </a:extLst>
          </p:cNvPr>
          <p:cNvSpPr/>
          <p:nvPr/>
        </p:nvSpPr>
        <p:spPr>
          <a:xfrm>
            <a:off x="2341314" y="551190"/>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3">
            <a:extLst>
              <a:ext uri="{FF2B5EF4-FFF2-40B4-BE49-F238E27FC236}">
                <a16:creationId xmlns:a16="http://schemas.microsoft.com/office/drawing/2014/main" id="{1401208A-17C5-480F-B4CE-6B15E98025F3}"/>
              </a:ext>
            </a:extLst>
          </p:cNvPr>
          <p:cNvSpPr>
            <a:spLocks noChangeArrowheads="1"/>
          </p:cNvSpPr>
          <p:nvPr/>
        </p:nvSpPr>
        <p:spPr bwMode="auto">
          <a:xfrm>
            <a:off x="5343973" y="650213"/>
            <a:ext cx="22047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The Tests</a:t>
            </a:r>
          </a:p>
        </p:txBody>
      </p:sp>
      <p:graphicFrame>
        <p:nvGraphicFramePr>
          <p:cNvPr id="11" name="Table 10">
            <a:extLst>
              <a:ext uri="{FF2B5EF4-FFF2-40B4-BE49-F238E27FC236}">
                <a16:creationId xmlns:a16="http://schemas.microsoft.com/office/drawing/2014/main" id="{2EBCF8D7-EB1A-4B7B-81BB-45F25AC7FAD3}"/>
              </a:ext>
            </a:extLst>
          </p:cNvPr>
          <p:cNvGraphicFramePr>
            <a:graphicFrameLocks noGrp="1"/>
          </p:cNvGraphicFramePr>
          <p:nvPr>
            <p:extLst>
              <p:ext uri="{D42A27DB-BD31-4B8C-83A1-F6EECF244321}">
                <p14:modId xmlns:p14="http://schemas.microsoft.com/office/powerpoint/2010/main" val="2451205475"/>
              </p:ext>
            </p:extLst>
          </p:nvPr>
        </p:nvGraphicFramePr>
        <p:xfrm>
          <a:off x="2253526" y="1543945"/>
          <a:ext cx="9037880" cy="3657552"/>
        </p:xfrm>
        <a:graphic>
          <a:graphicData uri="http://schemas.openxmlformats.org/drawingml/2006/table">
            <a:tbl>
              <a:tblPr firstRow="1" bandRow="1">
                <a:tableStyleId>{5C22544A-7EE6-4342-B048-85BDC9FD1C3A}</a:tableStyleId>
              </a:tblPr>
              <a:tblGrid>
                <a:gridCol w="1807576">
                  <a:extLst>
                    <a:ext uri="{9D8B030D-6E8A-4147-A177-3AD203B41FA5}">
                      <a16:colId xmlns:a16="http://schemas.microsoft.com/office/drawing/2014/main" val="20000"/>
                    </a:ext>
                  </a:extLst>
                </a:gridCol>
                <a:gridCol w="1807576">
                  <a:extLst>
                    <a:ext uri="{9D8B030D-6E8A-4147-A177-3AD203B41FA5}">
                      <a16:colId xmlns:a16="http://schemas.microsoft.com/office/drawing/2014/main" val="20001"/>
                    </a:ext>
                  </a:extLst>
                </a:gridCol>
                <a:gridCol w="1807576">
                  <a:extLst>
                    <a:ext uri="{9D8B030D-6E8A-4147-A177-3AD203B41FA5}">
                      <a16:colId xmlns:a16="http://schemas.microsoft.com/office/drawing/2014/main" val="20002"/>
                    </a:ext>
                  </a:extLst>
                </a:gridCol>
                <a:gridCol w="1807576">
                  <a:extLst>
                    <a:ext uri="{9D8B030D-6E8A-4147-A177-3AD203B41FA5}">
                      <a16:colId xmlns:a16="http://schemas.microsoft.com/office/drawing/2014/main" val="20003"/>
                    </a:ext>
                  </a:extLst>
                </a:gridCol>
                <a:gridCol w="1807576">
                  <a:extLst>
                    <a:ext uri="{9D8B030D-6E8A-4147-A177-3AD203B41FA5}">
                      <a16:colId xmlns:a16="http://schemas.microsoft.com/office/drawing/2014/main" val="20004"/>
                    </a:ext>
                  </a:extLst>
                </a:gridCol>
              </a:tblGrid>
              <a:tr h="914295">
                <a:tc>
                  <a:txBody>
                    <a:bodyPr/>
                    <a:lstStyle/>
                    <a:p>
                      <a:pPr algn="ctr"/>
                      <a:r>
                        <a:rPr lang="en-GB" sz="2200" dirty="0">
                          <a:solidFill>
                            <a:schemeClr val="tx1"/>
                          </a:solidFill>
                          <a:latin typeface="Sassoon Primary" pitchFamily="50" charset="0"/>
                        </a:rPr>
                        <a:t>Monday</a:t>
                      </a:r>
                      <a:r>
                        <a:rPr lang="en-GB" sz="2200" baseline="0" dirty="0">
                          <a:solidFill>
                            <a:schemeClr val="tx1"/>
                          </a:solidFill>
                          <a:latin typeface="Sassoon Primary" pitchFamily="50" charset="0"/>
                        </a:rPr>
                        <a:t> 11</a:t>
                      </a:r>
                      <a:r>
                        <a:rPr lang="en-GB" sz="2200" baseline="30000" dirty="0">
                          <a:solidFill>
                            <a:schemeClr val="tx1"/>
                          </a:solidFill>
                          <a:latin typeface="Sassoon Primary" pitchFamily="50" charset="0"/>
                        </a:rPr>
                        <a:t>th</a:t>
                      </a:r>
                      <a:r>
                        <a:rPr lang="en-GB" sz="2200" baseline="0" dirty="0">
                          <a:solidFill>
                            <a:schemeClr val="tx1"/>
                          </a:solidFill>
                          <a:latin typeface="Sassoon Primary" pitchFamily="50" charset="0"/>
                        </a:rPr>
                        <a:t> May</a:t>
                      </a:r>
                      <a:endParaRPr lang="en-GB" sz="2200" dirty="0">
                        <a:solidFill>
                          <a:schemeClr val="tx1"/>
                        </a:solidFill>
                        <a:latin typeface="Sassoon Primary" pitchFamily="50" charset="0"/>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aseline="0" dirty="0">
                          <a:solidFill>
                            <a:schemeClr val="tx1"/>
                          </a:solidFill>
                          <a:latin typeface="Sassoon Primary" pitchFamily="50" charset="0"/>
                        </a:rPr>
                        <a:t>Tuesday 12</a:t>
                      </a:r>
                      <a:r>
                        <a:rPr lang="en-GB" sz="2200" baseline="30000" dirty="0">
                          <a:solidFill>
                            <a:schemeClr val="tx1"/>
                          </a:solidFill>
                          <a:latin typeface="Sassoon Primary" pitchFamily="50" charset="0"/>
                        </a:rPr>
                        <a:t>th</a:t>
                      </a:r>
                      <a:r>
                        <a:rPr lang="en-GB" sz="2200" baseline="0" dirty="0">
                          <a:solidFill>
                            <a:schemeClr val="tx1"/>
                          </a:solidFill>
                          <a:latin typeface="Sassoon Primary" pitchFamily="50" charset="0"/>
                        </a:rPr>
                        <a:t> May</a:t>
                      </a:r>
                      <a:endParaRPr lang="en-GB" sz="2200" dirty="0">
                        <a:solidFill>
                          <a:schemeClr val="tx1"/>
                        </a:solidFill>
                        <a:latin typeface="Sassoon Primary" pitchFamily="50" charset="0"/>
                      </a:endParaRPr>
                    </a:p>
                    <a:p>
                      <a:endParaRPr lang="en-GB" sz="2200" dirty="0">
                        <a:latin typeface="Sassoon Primary" pitchFamily="50" charset="0"/>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aseline="0" dirty="0">
                          <a:solidFill>
                            <a:schemeClr val="tx1"/>
                          </a:solidFill>
                          <a:latin typeface="Sassoon Primary" pitchFamily="50" charset="0"/>
                        </a:rPr>
                        <a:t>Wednesday 13</a:t>
                      </a:r>
                      <a:r>
                        <a:rPr lang="en-GB" sz="2200" baseline="30000" dirty="0">
                          <a:solidFill>
                            <a:schemeClr val="tx1"/>
                          </a:solidFill>
                          <a:latin typeface="Sassoon Primary" pitchFamily="50" charset="0"/>
                        </a:rPr>
                        <a:t>th</a:t>
                      </a:r>
                      <a:r>
                        <a:rPr lang="en-GB" sz="2200" baseline="0" dirty="0">
                          <a:solidFill>
                            <a:schemeClr val="tx1"/>
                          </a:solidFill>
                          <a:latin typeface="Sassoon Primary" pitchFamily="50" charset="0"/>
                        </a:rPr>
                        <a:t> May</a:t>
                      </a:r>
                      <a:endParaRPr lang="en-GB" sz="2200" dirty="0">
                        <a:solidFill>
                          <a:schemeClr val="tx1"/>
                        </a:solidFill>
                        <a:latin typeface="Sassoon Primary" pitchFamily="50" charset="0"/>
                      </a:endParaRPr>
                    </a:p>
                    <a:p>
                      <a:endParaRPr lang="en-GB" sz="2200" dirty="0">
                        <a:latin typeface="Sassoon Primary" pitchFamily="50" charset="0"/>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200" baseline="0" dirty="0">
                          <a:solidFill>
                            <a:schemeClr val="tx1"/>
                          </a:solidFill>
                          <a:latin typeface="Sassoon Primary" pitchFamily="50" charset="0"/>
                        </a:rPr>
                        <a:t>Thursday 14</a:t>
                      </a:r>
                      <a:r>
                        <a:rPr lang="en-GB" sz="2200" baseline="30000" dirty="0">
                          <a:solidFill>
                            <a:schemeClr val="tx1"/>
                          </a:solidFill>
                          <a:latin typeface="Sassoon Primary" pitchFamily="50" charset="0"/>
                        </a:rPr>
                        <a:t>th</a:t>
                      </a:r>
                      <a:r>
                        <a:rPr lang="en-GB" sz="2200" baseline="0" dirty="0">
                          <a:solidFill>
                            <a:schemeClr val="tx1"/>
                          </a:solidFill>
                          <a:latin typeface="Sassoon Primary" pitchFamily="50" charset="0"/>
                        </a:rPr>
                        <a:t> May</a:t>
                      </a:r>
                      <a:endParaRPr lang="en-GB" sz="2200" dirty="0">
                        <a:solidFill>
                          <a:schemeClr val="tx1"/>
                        </a:solidFill>
                        <a:latin typeface="Sassoon Primary" pitchFamily="50" charset="0"/>
                      </a:endParaRPr>
                    </a:p>
                    <a:p>
                      <a:endParaRPr lang="en-GB" sz="2200" dirty="0">
                        <a:latin typeface="Sassoon Primary" pitchFamily="50" charset="0"/>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200" baseline="0" dirty="0">
                          <a:solidFill>
                            <a:schemeClr val="tx1"/>
                          </a:solidFill>
                          <a:latin typeface="Sassoon Primary" pitchFamily="50" charset="0"/>
                        </a:rPr>
                        <a:t>Friday 16</a:t>
                      </a:r>
                      <a:r>
                        <a:rPr lang="en-GB" sz="2200" baseline="30000" dirty="0">
                          <a:solidFill>
                            <a:schemeClr val="tx1"/>
                          </a:solidFill>
                          <a:latin typeface="Sassoon Primary" pitchFamily="50" charset="0"/>
                        </a:rPr>
                        <a:t>th</a:t>
                      </a:r>
                      <a:r>
                        <a:rPr lang="en-GB" sz="2200" baseline="0" dirty="0">
                          <a:solidFill>
                            <a:schemeClr val="tx1"/>
                          </a:solidFill>
                          <a:latin typeface="Sassoon Primary" pitchFamily="50" charset="0"/>
                        </a:rPr>
                        <a:t> May</a:t>
                      </a:r>
                      <a:endParaRPr lang="en-GB" sz="2200" dirty="0">
                        <a:solidFill>
                          <a:schemeClr val="tx1"/>
                        </a:solidFill>
                        <a:latin typeface="Sassoon Primary" pitchFamily="50" charset="0"/>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11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Sassoon Primary" pitchFamily="50" charset="0"/>
                        </a:rPr>
                        <a:t>S.P.A.G.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Sassoon Primary" pitchFamily="50" charset="0"/>
                        </a:rPr>
                        <a:t>(45 mins)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latin typeface="Sassoon Primary" pitchFamily="50"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Sassoon Primary" pitchFamily="50" charset="0"/>
                        </a:rPr>
                        <a:t>Spelling</a:t>
                      </a:r>
                      <a:r>
                        <a:rPr lang="en-GB" sz="1800" b="1" dirty="0">
                          <a:solidFill>
                            <a:schemeClr val="tx1"/>
                          </a:solidFill>
                          <a:latin typeface="Sassoon Primary" pitchFamily="50"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Sassoon Primary" pitchFamily="50" charset="0"/>
                        </a:rPr>
                        <a:t>(20 mins)</a:t>
                      </a:r>
                    </a:p>
                    <a:p>
                      <a:pPr algn="ctr"/>
                      <a:endParaRPr lang="en-GB" sz="1800" b="1" dirty="0">
                        <a:solidFill>
                          <a:schemeClr val="tx1"/>
                        </a:solidFill>
                        <a:latin typeface="Sassoon Primary" pitchFamily="50" charset="0"/>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Sassoon Primary" pitchFamily="50" charset="0"/>
                        </a:rPr>
                        <a:t>Reading</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Sassoon Primary" pitchFamily="50" charset="0"/>
                        </a:rPr>
                        <a:t>(60 mins)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latin typeface="Sassoon Primary" pitchFamily="50" charset="0"/>
                      </a:endParaRPr>
                    </a:p>
                    <a:p>
                      <a:pPr algn="ctr"/>
                      <a:endParaRPr lang="en-GB" sz="1800" b="1" dirty="0">
                        <a:solidFill>
                          <a:schemeClr val="tx1"/>
                        </a:solidFill>
                        <a:latin typeface="Sassoon Primary" pitchFamily="50" charset="0"/>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Sassoon Primary" pitchFamily="50" charset="0"/>
                        </a:rPr>
                        <a:t>Maths</a:t>
                      </a:r>
                    </a:p>
                    <a:p>
                      <a:pPr algn="ctr"/>
                      <a:r>
                        <a:rPr lang="en-GB" sz="1800" b="1" dirty="0">
                          <a:solidFill>
                            <a:schemeClr val="tx1"/>
                          </a:solidFill>
                          <a:latin typeface="Sassoon Primary" pitchFamily="50" charset="0"/>
                        </a:rPr>
                        <a:t>Paper 1: Arithmetic</a:t>
                      </a:r>
                    </a:p>
                    <a:p>
                      <a:pPr algn="ctr"/>
                      <a:r>
                        <a:rPr lang="en-GB" sz="1800" b="1" dirty="0">
                          <a:solidFill>
                            <a:schemeClr val="tx1"/>
                          </a:solidFill>
                          <a:latin typeface="Sassoon Primary" pitchFamily="50" charset="0"/>
                        </a:rPr>
                        <a:t>(30 mins)</a:t>
                      </a:r>
                    </a:p>
                    <a:p>
                      <a:pPr algn="ctr"/>
                      <a:endParaRPr lang="en-GB" sz="1800" b="1" dirty="0">
                        <a:solidFill>
                          <a:schemeClr val="tx1"/>
                        </a:solidFill>
                        <a:latin typeface="Sassoon Primary" pitchFamily="50" charset="0"/>
                      </a:endParaRPr>
                    </a:p>
                    <a:p>
                      <a:pPr algn="ctr"/>
                      <a:r>
                        <a:rPr lang="en-GB" sz="1800" b="1" dirty="0">
                          <a:solidFill>
                            <a:schemeClr val="tx1"/>
                          </a:solidFill>
                          <a:latin typeface="Sassoon Primary" pitchFamily="50" charset="0"/>
                        </a:rPr>
                        <a:t>Paper 2: </a:t>
                      </a:r>
                    </a:p>
                    <a:p>
                      <a:pPr algn="ctr"/>
                      <a:r>
                        <a:rPr lang="en-GB" sz="1800" b="1" dirty="0">
                          <a:solidFill>
                            <a:schemeClr val="tx1"/>
                          </a:solidFill>
                          <a:latin typeface="Sassoon Primary" pitchFamily="50" charset="0"/>
                        </a:rPr>
                        <a:t>Reasoning</a:t>
                      </a:r>
                    </a:p>
                    <a:p>
                      <a:pPr algn="ctr"/>
                      <a:r>
                        <a:rPr lang="en-GB" sz="1800" b="1" dirty="0">
                          <a:solidFill>
                            <a:schemeClr val="tx1"/>
                          </a:solidFill>
                          <a:latin typeface="Sassoon Primary" pitchFamily="50" charset="0"/>
                        </a:rPr>
                        <a:t>(40 mins)</a:t>
                      </a:r>
                    </a:p>
                    <a:p>
                      <a:pPr algn="ctr"/>
                      <a:endParaRPr lang="en-GB" sz="1800" b="1" dirty="0">
                        <a:solidFill>
                          <a:schemeClr val="tx1"/>
                        </a:solidFill>
                        <a:latin typeface="Sassoon Primary" pitchFamily="50" charset="0"/>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Sassoon Primary" pitchFamily="50" charset="0"/>
                        </a:rPr>
                        <a:t>Maths</a:t>
                      </a:r>
                    </a:p>
                    <a:p>
                      <a:pPr algn="ctr"/>
                      <a:r>
                        <a:rPr lang="en-GB" sz="1800" b="1" dirty="0">
                          <a:solidFill>
                            <a:schemeClr val="tx1"/>
                          </a:solidFill>
                          <a:latin typeface="Sassoon Primary" pitchFamily="50" charset="0"/>
                        </a:rPr>
                        <a:t>Paper 3: </a:t>
                      </a:r>
                    </a:p>
                    <a:p>
                      <a:pPr algn="ctr"/>
                      <a:r>
                        <a:rPr lang="en-GB" sz="1800" b="1" dirty="0">
                          <a:solidFill>
                            <a:schemeClr val="tx1"/>
                          </a:solidFill>
                          <a:latin typeface="Sassoon Primary" pitchFamily="50" charset="0"/>
                        </a:rPr>
                        <a:t>Reasoning</a:t>
                      </a:r>
                    </a:p>
                    <a:p>
                      <a:pPr algn="ctr"/>
                      <a:r>
                        <a:rPr lang="en-GB" sz="1800" b="1" dirty="0">
                          <a:solidFill>
                            <a:schemeClr val="tx1"/>
                          </a:solidFill>
                          <a:latin typeface="Sassoon Primary" pitchFamily="50" charset="0"/>
                        </a:rPr>
                        <a:t>(40 mins)</a:t>
                      </a:r>
                    </a:p>
                    <a:p>
                      <a:pPr algn="ctr"/>
                      <a:endParaRPr lang="en-GB" sz="1800" b="1" dirty="0">
                        <a:solidFill>
                          <a:schemeClr val="tx1"/>
                        </a:solidFill>
                        <a:latin typeface="Sassoon Primary" pitchFamily="50" charset="0"/>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b="1" dirty="0">
                        <a:solidFill>
                          <a:schemeClr val="tx1"/>
                        </a:solidFill>
                        <a:latin typeface="Sassoon Primary" pitchFamily="50" charset="0"/>
                      </a:endParaRPr>
                    </a:p>
                  </a:txBody>
                  <a:tcPr marL="91433" marR="91433"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196CF880-5E6C-409A-B646-0AF2D4008947}"/>
              </a:ext>
            </a:extLst>
          </p:cNvPr>
          <p:cNvSpPr/>
          <p:nvPr/>
        </p:nvSpPr>
        <p:spPr>
          <a:xfrm>
            <a:off x="1096595" y="5350094"/>
            <a:ext cx="10282601" cy="1107996"/>
          </a:xfrm>
          <a:prstGeom prst="rect">
            <a:avLst/>
          </a:prstGeom>
        </p:spPr>
        <p:txBody>
          <a:bodyPr wrap="square">
            <a:spAutoFit/>
          </a:bodyPr>
          <a:lstStyle/>
          <a:p>
            <a:pPr marL="342900" indent="-342900">
              <a:buFont typeface="Arial" panose="020B0604020202020204" pitchFamily="34" charset="0"/>
              <a:buChar char="•"/>
              <a:defRPr/>
            </a:pPr>
            <a:r>
              <a:rPr lang="en-GB" altLang="en-US" sz="2200" dirty="0">
                <a:solidFill>
                  <a:srgbClr val="181717"/>
                </a:solidFill>
                <a:latin typeface="Sassoon Primary" pitchFamily="50" charset="0"/>
              </a:rPr>
              <a:t>All tests are externally marked.</a:t>
            </a:r>
          </a:p>
          <a:p>
            <a:pPr>
              <a:buFont typeface="Arial" panose="020B0604020202020204" pitchFamily="34" charset="0"/>
              <a:buChar char="•"/>
              <a:defRPr/>
            </a:pPr>
            <a:endParaRPr lang="en-GB" altLang="en-US" sz="2200" dirty="0">
              <a:solidFill>
                <a:srgbClr val="181717"/>
              </a:solidFill>
              <a:latin typeface="Sassoon Primary" pitchFamily="50" charset="0"/>
            </a:endParaRPr>
          </a:p>
          <a:p>
            <a:pPr>
              <a:buFont typeface="Arial" panose="020B0604020202020204" pitchFamily="34" charset="0"/>
              <a:buChar char="•"/>
              <a:defRPr/>
            </a:pPr>
            <a:r>
              <a:rPr lang="en-GB" altLang="en-US" sz="2200" dirty="0">
                <a:solidFill>
                  <a:srgbClr val="181717"/>
                </a:solidFill>
                <a:latin typeface="Sassoon Primary" pitchFamily="50" charset="0"/>
              </a:rPr>
              <a:t>  Writing will be ‘Teacher Assessed’ internally, as in recent years.</a:t>
            </a:r>
          </a:p>
        </p:txBody>
      </p:sp>
    </p:spTree>
    <p:extLst>
      <p:ext uri="{BB962C8B-B14F-4D97-AF65-F5344CB8AC3E}">
        <p14:creationId xmlns:p14="http://schemas.microsoft.com/office/powerpoint/2010/main" val="391754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7769C62-019B-4183-B463-F2B3B073FB67}"/>
              </a:ext>
            </a:extLst>
          </p:cNvPr>
          <p:cNvSpPr/>
          <p:nvPr/>
        </p:nvSpPr>
        <p:spPr>
          <a:xfrm>
            <a:off x="2340821" y="640978"/>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3">
            <a:extLst>
              <a:ext uri="{FF2B5EF4-FFF2-40B4-BE49-F238E27FC236}">
                <a16:creationId xmlns:a16="http://schemas.microsoft.com/office/drawing/2014/main" id="{221466AC-721A-48BC-BD07-BBCAB5F98352}"/>
              </a:ext>
            </a:extLst>
          </p:cNvPr>
          <p:cNvSpPr>
            <a:spLocks noChangeArrowheads="1"/>
          </p:cNvSpPr>
          <p:nvPr/>
        </p:nvSpPr>
        <p:spPr bwMode="auto">
          <a:xfrm>
            <a:off x="2796081" y="740001"/>
            <a:ext cx="8229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Spelling, Punctuation and Grammar</a:t>
            </a:r>
          </a:p>
        </p:txBody>
      </p:sp>
      <p:sp>
        <p:nvSpPr>
          <p:cNvPr id="10" name="Rectangle 9">
            <a:extLst>
              <a:ext uri="{FF2B5EF4-FFF2-40B4-BE49-F238E27FC236}">
                <a16:creationId xmlns:a16="http://schemas.microsoft.com/office/drawing/2014/main" id="{3402A958-7A01-4E91-B4AF-5AC0AB567B78}"/>
              </a:ext>
            </a:extLst>
          </p:cNvPr>
          <p:cNvSpPr/>
          <p:nvPr/>
        </p:nvSpPr>
        <p:spPr>
          <a:xfrm>
            <a:off x="1474187" y="2130914"/>
            <a:ext cx="10603645" cy="422549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A Spelling test is administered containing 20 words, lasting approximately 20 minutes. (20 possible marks)</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A separate test is given on Punctuation, Vocabulary and Grammar (although there are some spelling elements within this).</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This test lasts for 45 minutes and requires short answer questions, including some multiple choice. (50 possible marks)</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rPr>
              <a:t>Marks for these two tests are added together to give a total for Spelling, Punctuation and Grammar. (70 possible marks)</a:t>
            </a:r>
          </a:p>
        </p:txBody>
      </p:sp>
    </p:spTree>
    <p:extLst>
      <p:ext uri="{BB962C8B-B14F-4D97-AF65-F5344CB8AC3E}">
        <p14:creationId xmlns:p14="http://schemas.microsoft.com/office/powerpoint/2010/main" val="320843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75EBA5-1402-452A-8D13-5F3C10DBD9B6}"/>
              </a:ext>
            </a:extLst>
          </p:cNvPr>
          <p:cNvSpPr/>
          <p:nvPr/>
        </p:nvSpPr>
        <p:spPr>
          <a:xfrm>
            <a:off x="2722561" y="426903"/>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3">
            <a:extLst>
              <a:ext uri="{FF2B5EF4-FFF2-40B4-BE49-F238E27FC236}">
                <a16:creationId xmlns:a16="http://schemas.microsoft.com/office/drawing/2014/main" id="{1AA674BC-34F9-41FE-A2DF-C1AF339CCBD0}"/>
              </a:ext>
            </a:extLst>
          </p:cNvPr>
          <p:cNvSpPr>
            <a:spLocks noChangeArrowheads="1"/>
          </p:cNvSpPr>
          <p:nvPr/>
        </p:nvSpPr>
        <p:spPr bwMode="auto">
          <a:xfrm>
            <a:off x="5210807" y="525926"/>
            <a:ext cx="4135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Sample Questions</a:t>
            </a:r>
          </a:p>
        </p:txBody>
      </p:sp>
      <p:sp>
        <p:nvSpPr>
          <p:cNvPr id="11" name="Rectangle 10">
            <a:extLst>
              <a:ext uri="{FF2B5EF4-FFF2-40B4-BE49-F238E27FC236}">
                <a16:creationId xmlns:a16="http://schemas.microsoft.com/office/drawing/2014/main" id="{03A57D18-C4CE-4DED-A71A-37A5A758B76D}"/>
              </a:ext>
            </a:extLst>
          </p:cNvPr>
          <p:cNvSpPr/>
          <p:nvPr/>
        </p:nvSpPr>
        <p:spPr>
          <a:xfrm>
            <a:off x="2631448" y="1415702"/>
            <a:ext cx="8737078" cy="510701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Sassoon Primary" pitchFamily="50" charset="0"/>
              </a:rPr>
              <a:t>Grammar, Punctuation and Spelling Paper </a:t>
            </a:r>
          </a:p>
        </p:txBody>
      </p:sp>
      <p:pic>
        <p:nvPicPr>
          <p:cNvPr id="4" name="Picture 3">
            <a:extLst>
              <a:ext uri="{FF2B5EF4-FFF2-40B4-BE49-F238E27FC236}">
                <a16:creationId xmlns:a16="http://schemas.microsoft.com/office/drawing/2014/main" id="{8F2F0BC4-D92F-27EA-EA57-0518989B1CBA}"/>
              </a:ext>
            </a:extLst>
          </p:cNvPr>
          <p:cNvPicPr>
            <a:picLocks noChangeAspect="1"/>
          </p:cNvPicPr>
          <p:nvPr/>
        </p:nvPicPr>
        <p:blipFill>
          <a:blip r:embed="rId8"/>
          <a:srcRect l="20667" t="29720" r="24105" b="46587"/>
          <a:stretch/>
        </p:blipFill>
        <p:spPr>
          <a:xfrm>
            <a:off x="3220874" y="4394219"/>
            <a:ext cx="8147651" cy="1835045"/>
          </a:xfrm>
          <a:prstGeom prst="rect">
            <a:avLst/>
          </a:prstGeom>
        </p:spPr>
      </p:pic>
      <p:pic>
        <p:nvPicPr>
          <p:cNvPr id="6" name="Picture 5">
            <a:extLst>
              <a:ext uri="{FF2B5EF4-FFF2-40B4-BE49-F238E27FC236}">
                <a16:creationId xmlns:a16="http://schemas.microsoft.com/office/drawing/2014/main" id="{86EE38E7-5307-AD8C-D31C-DB1174189CCE}"/>
              </a:ext>
            </a:extLst>
          </p:cNvPr>
          <p:cNvPicPr>
            <a:picLocks noChangeAspect="1"/>
          </p:cNvPicPr>
          <p:nvPr/>
        </p:nvPicPr>
        <p:blipFill>
          <a:blip r:embed="rId9"/>
          <a:srcRect l="22426" t="48721" r="22000" b="26746"/>
          <a:stretch/>
        </p:blipFill>
        <p:spPr>
          <a:xfrm>
            <a:off x="3319664" y="2082049"/>
            <a:ext cx="7927456" cy="1837300"/>
          </a:xfrm>
          <a:prstGeom prst="rect">
            <a:avLst/>
          </a:prstGeom>
        </p:spPr>
      </p:pic>
    </p:spTree>
    <p:extLst>
      <p:ext uri="{BB962C8B-B14F-4D97-AF65-F5344CB8AC3E}">
        <p14:creationId xmlns:p14="http://schemas.microsoft.com/office/powerpoint/2010/main" val="420651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8">
            <a:extLst>
              <a:ext uri="{FF2B5EF4-FFF2-40B4-BE49-F238E27FC236}">
                <a16:creationId xmlns:a16="http://schemas.microsoft.com/office/drawing/2014/main" id="{47D55981-DCCC-4AA5-A267-49DCEAD8917B}"/>
              </a:ext>
            </a:extLst>
          </p:cNvPr>
          <p:cNvSpPr/>
          <p:nvPr/>
        </p:nvSpPr>
        <p:spPr>
          <a:xfrm>
            <a:off x="2642661" y="426903"/>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3">
            <a:extLst>
              <a:ext uri="{FF2B5EF4-FFF2-40B4-BE49-F238E27FC236}">
                <a16:creationId xmlns:a16="http://schemas.microsoft.com/office/drawing/2014/main" id="{99902F30-768B-4380-A75D-6E754EF73BE2}"/>
              </a:ext>
            </a:extLst>
          </p:cNvPr>
          <p:cNvSpPr>
            <a:spLocks noChangeArrowheads="1"/>
          </p:cNvSpPr>
          <p:nvPr/>
        </p:nvSpPr>
        <p:spPr bwMode="auto">
          <a:xfrm>
            <a:off x="5725713" y="525926"/>
            <a:ext cx="19928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Reading</a:t>
            </a:r>
          </a:p>
        </p:txBody>
      </p:sp>
      <p:sp>
        <p:nvSpPr>
          <p:cNvPr id="11" name="Rectangle 10">
            <a:extLst>
              <a:ext uri="{FF2B5EF4-FFF2-40B4-BE49-F238E27FC236}">
                <a16:creationId xmlns:a16="http://schemas.microsoft.com/office/drawing/2014/main" id="{AD5D8406-990E-4D7B-A333-26317B9C9206}"/>
              </a:ext>
            </a:extLst>
          </p:cNvPr>
          <p:cNvSpPr/>
          <p:nvPr/>
        </p:nvSpPr>
        <p:spPr>
          <a:xfrm>
            <a:off x="1175854" y="1993888"/>
            <a:ext cx="10800124" cy="475235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cs typeface="Consolas" pitchFamily="49" charset="0"/>
              </a:rPr>
              <a:t>The Reading Test consists of a single test paper with three unrelated reading texts.</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cs typeface="Consolas" pitchFamily="49"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cs typeface="Consolas" pitchFamily="49" charset="0"/>
              </a:rPr>
              <a:t>Children are given 60 minutes in total, which includes reading the texts and answering the questions.</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cs typeface="Consolas" pitchFamily="49"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cs typeface="Consolas" pitchFamily="49" charset="0"/>
              </a:rPr>
              <a:t>A total of 50 marks are available.</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cs typeface="Consolas" pitchFamily="49"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cs typeface="Consolas" pitchFamily="49" charset="0"/>
              </a:rPr>
              <a:t>Questions are designed to assess the comprehension and understanding of a child’s reading.</a:t>
            </a:r>
          </a:p>
          <a:p>
            <a:pPr marL="342900" indent="-160338">
              <a:buFont typeface="Arial" panose="020B0604020202020204" pitchFamily="34" charset="0"/>
              <a:buChar char="•"/>
              <a:defRPr/>
            </a:pPr>
            <a:endParaRPr lang="en-GB" sz="2200" b="1" dirty="0">
              <a:solidFill>
                <a:schemeClr val="bg2">
                  <a:lumMod val="10000"/>
                </a:schemeClr>
              </a:solidFill>
              <a:latin typeface="Sassoon Primary" pitchFamily="50" charset="0"/>
              <a:cs typeface="Consolas" pitchFamily="49" charset="0"/>
            </a:endParaRPr>
          </a:p>
          <a:p>
            <a:pPr marL="342900" indent="-160338">
              <a:buFont typeface="Arial" panose="020B0604020202020204" pitchFamily="34" charset="0"/>
              <a:buChar char="•"/>
              <a:defRPr/>
            </a:pPr>
            <a:r>
              <a:rPr lang="en-GB" sz="2200" b="1" dirty="0">
                <a:solidFill>
                  <a:schemeClr val="bg2">
                    <a:lumMod val="10000"/>
                  </a:schemeClr>
                </a:solidFill>
                <a:latin typeface="Sassoon Primary" pitchFamily="50" charset="0"/>
                <a:cs typeface="Consolas" pitchFamily="49" charset="0"/>
              </a:rPr>
              <a:t>Some questions are multiple choice or selected response, others require short answers and some require an extended response or explanation.</a:t>
            </a:r>
          </a:p>
        </p:txBody>
      </p:sp>
    </p:spTree>
    <p:extLst>
      <p:ext uri="{BB962C8B-B14F-4D97-AF65-F5344CB8AC3E}">
        <p14:creationId xmlns:p14="http://schemas.microsoft.com/office/powerpoint/2010/main" val="77340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oodside-ce-school.co.uk/core/passwords/read_logo/4a15ff4e987adf40ac5ea6f20fd3f9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8">
            <a:extLst>
              <a:ext uri="{FF2B5EF4-FFF2-40B4-BE49-F238E27FC236}">
                <a16:creationId xmlns:a16="http://schemas.microsoft.com/office/drawing/2014/main" id="{DCF678C2-7B10-4596-A0F7-705467A721C5}"/>
              </a:ext>
            </a:extLst>
          </p:cNvPr>
          <p:cNvSpPr/>
          <p:nvPr/>
        </p:nvSpPr>
        <p:spPr>
          <a:xfrm>
            <a:off x="2722561" y="426903"/>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3">
            <a:extLst>
              <a:ext uri="{FF2B5EF4-FFF2-40B4-BE49-F238E27FC236}">
                <a16:creationId xmlns:a16="http://schemas.microsoft.com/office/drawing/2014/main" id="{E6253CCD-9065-45A4-BA8E-63FB51EA251C}"/>
              </a:ext>
            </a:extLst>
          </p:cNvPr>
          <p:cNvSpPr>
            <a:spLocks noChangeArrowheads="1"/>
          </p:cNvSpPr>
          <p:nvPr/>
        </p:nvSpPr>
        <p:spPr bwMode="auto">
          <a:xfrm>
            <a:off x="5210807" y="525926"/>
            <a:ext cx="4135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Sample Questions</a:t>
            </a:r>
          </a:p>
        </p:txBody>
      </p:sp>
      <p:sp>
        <p:nvSpPr>
          <p:cNvPr id="11" name="Rectangle 10">
            <a:extLst>
              <a:ext uri="{FF2B5EF4-FFF2-40B4-BE49-F238E27FC236}">
                <a16:creationId xmlns:a16="http://schemas.microsoft.com/office/drawing/2014/main" id="{4977F57B-A868-4EB2-AB77-D8ADDBEC0A80}"/>
              </a:ext>
            </a:extLst>
          </p:cNvPr>
          <p:cNvSpPr/>
          <p:nvPr/>
        </p:nvSpPr>
        <p:spPr>
          <a:xfrm>
            <a:off x="3063712" y="1370084"/>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Sassoon Primary" pitchFamily="50" charset="0"/>
              </a:rPr>
              <a:t>Reading Paper </a:t>
            </a:r>
          </a:p>
        </p:txBody>
      </p:sp>
      <p:pic>
        <p:nvPicPr>
          <p:cNvPr id="4" name="Picture 3">
            <a:extLst>
              <a:ext uri="{FF2B5EF4-FFF2-40B4-BE49-F238E27FC236}">
                <a16:creationId xmlns:a16="http://schemas.microsoft.com/office/drawing/2014/main" id="{493FC145-79F2-E269-EACE-17FFA451D6FA}"/>
              </a:ext>
            </a:extLst>
          </p:cNvPr>
          <p:cNvPicPr>
            <a:picLocks noChangeAspect="1"/>
          </p:cNvPicPr>
          <p:nvPr/>
        </p:nvPicPr>
        <p:blipFill>
          <a:blip r:embed="rId8"/>
          <a:srcRect l="27083" t="22762" r="29500" b="35952"/>
          <a:stretch/>
        </p:blipFill>
        <p:spPr>
          <a:xfrm>
            <a:off x="3377514" y="2130914"/>
            <a:ext cx="7657455" cy="3822846"/>
          </a:xfrm>
          <a:prstGeom prst="rect">
            <a:avLst/>
          </a:prstGeom>
        </p:spPr>
      </p:pic>
    </p:spTree>
    <p:extLst>
      <p:ext uri="{BB962C8B-B14F-4D97-AF65-F5344CB8AC3E}">
        <p14:creationId xmlns:p14="http://schemas.microsoft.com/office/powerpoint/2010/main" val="399035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A7D0E-176C-6F7F-FD1F-89584740F7A2}"/>
            </a:ext>
          </a:extLst>
        </p:cNvPr>
        <p:cNvGrpSpPr/>
        <p:nvPr/>
      </p:nvGrpSpPr>
      <p:grpSpPr>
        <a:xfrm>
          <a:off x="0" y="0"/>
          <a:ext cx="0" cy="0"/>
          <a:chOff x="0" y="0"/>
          <a:chExt cx="0" cy="0"/>
        </a:xfrm>
      </p:grpSpPr>
      <p:pic>
        <p:nvPicPr>
          <p:cNvPr id="1026" name="Picture 2" descr="https://www.woodside-ce-school.co.uk/core/passwords/read_logo/4a15ff4e987adf40ac5ea6f20fd3f98f">
            <a:extLst>
              <a:ext uri="{FF2B5EF4-FFF2-40B4-BE49-F238E27FC236}">
                <a16:creationId xmlns:a16="http://schemas.microsoft.com/office/drawing/2014/main" id="{2E835B1E-5412-50E1-0CA0-A10B2036A8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54" y="231250"/>
            <a:ext cx="1755685" cy="1663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a:extLst>
              <a:ext uri="{FF2B5EF4-FFF2-40B4-BE49-F238E27FC236}">
                <a16:creationId xmlns:a16="http://schemas.microsoft.com/office/drawing/2014/main" id="{FB4ECB98-3ADA-38D9-42AA-66C93684F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052" y="2130914"/>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8">
            <a:extLst>
              <a:ext uri="{FF2B5EF4-FFF2-40B4-BE49-F238E27FC236}">
                <a16:creationId xmlns:a16="http://schemas.microsoft.com/office/drawing/2014/main" id="{A96B077F-097E-99A1-DCB9-B154BC1C15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2660" flipH="1">
            <a:off x="113403" y="270429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9">
            <a:extLst>
              <a:ext uri="{FF2B5EF4-FFF2-40B4-BE49-F238E27FC236}">
                <a16:creationId xmlns:a16="http://schemas.microsoft.com/office/drawing/2014/main" id="{CF39B0F4-F81C-F041-32DF-4AEC84FA95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03" y="3294846"/>
            <a:ext cx="543177"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0">
            <a:extLst>
              <a:ext uri="{FF2B5EF4-FFF2-40B4-BE49-F238E27FC236}">
                <a16:creationId xmlns:a16="http://schemas.microsoft.com/office/drawing/2014/main" id="{CEF11E96-5BA0-2898-DFD8-4739F048F2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68" y="3886161"/>
            <a:ext cx="560698" cy="581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a:extLst>
              <a:ext uri="{FF2B5EF4-FFF2-40B4-BE49-F238E27FC236}">
                <a16:creationId xmlns:a16="http://schemas.microsoft.com/office/drawing/2014/main" id="{022E006A-0437-4BF0-9F85-C1F636759F8D}"/>
              </a:ext>
            </a:extLst>
          </p:cNvPr>
          <p:cNvSpPr>
            <a:spLocks noChangeArrowheads="1"/>
          </p:cNvSpPr>
          <p:nvPr/>
        </p:nvSpPr>
        <p:spPr bwMode="auto">
          <a:xfrm rot="5400000">
            <a:off x="578727" y="2579070"/>
            <a:ext cx="112139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5" name="Picture 14">
            <a:extLst>
              <a:ext uri="{FF2B5EF4-FFF2-40B4-BE49-F238E27FC236}">
                <a16:creationId xmlns:a16="http://schemas.microsoft.com/office/drawing/2014/main" id="{32CDE131-6707-DF0E-3AC0-7BC34A950529}"/>
              </a:ext>
            </a:extLst>
          </p:cNvPr>
          <p:cNvPicPr/>
          <p:nvPr/>
        </p:nvPicPr>
        <p:blipFill>
          <a:blip r:embed="rId7" cstate="print">
            <a:extLst>
              <a:ext uri="{28A0092B-C50C-407E-A947-70E740481C1C}">
                <a14:useLocalDpi xmlns:a14="http://schemas.microsoft.com/office/drawing/2010/main" val="0"/>
              </a:ext>
            </a:extLst>
          </a:blip>
          <a:stretch>
            <a:fillRect/>
          </a:stretch>
        </p:blipFill>
        <p:spPr>
          <a:xfrm rot="2643595">
            <a:off x="171632" y="4634403"/>
            <a:ext cx="445770" cy="445770"/>
          </a:xfrm>
          <a:prstGeom prst="rect">
            <a:avLst/>
          </a:prstGeom>
        </p:spPr>
      </p:pic>
      <p:sp>
        <p:nvSpPr>
          <p:cNvPr id="9" name="Rectangle 8">
            <a:extLst>
              <a:ext uri="{FF2B5EF4-FFF2-40B4-BE49-F238E27FC236}">
                <a16:creationId xmlns:a16="http://schemas.microsoft.com/office/drawing/2014/main" id="{5C9BBBFE-79FF-1199-7BA2-3D3C2CBAB9BF}"/>
              </a:ext>
            </a:extLst>
          </p:cNvPr>
          <p:cNvSpPr/>
          <p:nvPr/>
        </p:nvSpPr>
        <p:spPr>
          <a:xfrm>
            <a:off x="2722561" y="426903"/>
            <a:ext cx="8862305" cy="844158"/>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3">
            <a:extLst>
              <a:ext uri="{FF2B5EF4-FFF2-40B4-BE49-F238E27FC236}">
                <a16:creationId xmlns:a16="http://schemas.microsoft.com/office/drawing/2014/main" id="{5B0534E8-E5F4-D282-FE8C-DB87937C1A06}"/>
              </a:ext>
            </a:extLst>
          </p:cNvPr>
          <p:cNvSpPr>
            <a:spLocks noChangeArrowheads="1"/>
          </p:cNvSpPr>
          <p:nvPr/>
        </p:nvSpPr>
        <p:spPr bwMode="auto">
          <a:xfrm>
            <a:off x="5210807" y="525926"/>
            <a:ext cx="4135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Sassoon Primary" pitchFamily="50" charset="0"/>
              </a:rPr>
              <a:t>Sample Questions</a:t>
            </a:r>
          </a:p>
        </p:txBody>
      </p:sp>
      <p:sp>
        <p:nvSpPr>
          <p:cNvPr id="11" name="Rectangle 10">
            <a:extLst>
              <a:ext uri="{FF2B5EF4-FFF2-40B4-BE49-F238E27FC236}">
                <a16:creationId xmlns:a16="http://schemas.microsoft.com/office/drawing/2014/main" id="{8B09A6F3-8C55-E289-33E4-DC01E087C9DA}"/>
              </a:ext>
            </a:extLst>
          </p:cNvPr>
          <p:cNvSpPr/>
          <p:nvPr/>
        </p:nvSpPr>
        <p:spPr>
          <a:xfrm>
            <a:off x="3063712" y="1370084"/>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Sassoon Primary" pitchFamily="50" charset="0"/>
              </a:rPr>
              <a:t>Reading Paper </a:t>
            </a:r>
          </a:p>
        </p:txBody>
      </p:sp>
      <p:pic>
        <p:nvPicPr>
          <p:cNvPr id="5" name="Picture 4">
            <a:extLst>
              <a:ext uri="{FF2B5EF4-FFF2-40B4-BE49-F238E27FC236}">
                <a16:creationId xmlns:a16="http://schemas.microsoft.com/office/drawing/2014/main" id="{FA02133A-F39D-BD4C-5431-5A5C3DFA6C92}"/>
              </a:ext>
            </a:extLst>
          </p:cNvPr>
          <p:cNvPicPr>
            <a:picLocks noChangeAspect="1"/>
          </p:cNvPicPr>
          <p:nvPr/>
        </p:nvPicPr>
        <p:blipFill>
          <a:blip r:embed="rId8"/>
          <a:srcRect l="28166" t="31190" r="28083" b="15635"/>
          <a:stretch/>
        </p:blipFill>
        <p:spPr>
          <a:xfrm>
            <a:off x="3584173" y="1867983"/>
            <a:ext cx="7571501" cy="4831339"/>
          </a:xfrm>
          <a:prstGeom prst="rect">
            <a:avLst/>
          </a:prstGeom>
        </p:spPr>
      </p:pic>
    </p:spTree>
    <p:extLst>
      <p:ext uri="{BB962C8B-B14F-4D97-AF65-F5344CB8AC3E}">
        <p14:creationId xmlns:p14="http://schemas.microsoft.com/office/powerpoint/2010/main" val="1333495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80427</TotalTime>
  <Words>1369</Words>
  <Application>Microsoft Office PowerPoint</Application>
  <PresentationFormat>Widescreen</PresentationFormat>
  <Paragraphs>240</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BPreplay</vt:lpstr>
      <vt:lpstr>Calibri</vt:lpstr>
      <vt:lpstr>Calibri Light</vt:lpstr>
      <vt:lpstr>Comic Sans MS</vt:lpstr>
      <vt:lpstr>Sassoon Primary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Odd one out</dc:title>
  <dc:creator>Vicky Smallwood</dc:creator>
  <cp:lastModifiedBy>Natalie Bruntlett</cp:lastModifiedBy>
  <cp:revision>106</cp:revision>
  <cp:lastPrinted>2022-10-13T07:15:44Z</cp:lastPrinted>
  <dcterms:created xsi:type="dcterms:W3CDTF">2022-10-03T19:18:08Z</dcterms:created>
  <dcterms:modified xsi:type="dcterms:W3CDTF">2026-01-07T22:55:41Z</dcterms:modified>
</cp:coreProperties>
</file>