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279" r:id="rId4"/>
    <p:sldId id="271" r:id="rId5"/>
    <p:sldId id="259" r:id="rId6"/>
    <p:sldId id="260" r:id="rId7"/>
    <p:sldId id="275" r:id="rId8"/>
    <p:sldId id="276" r:id="rId9"/>
    <p:sldId id="277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4E92A-266D-1118-8BA5-B71BAD088D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EAD3CA-DD99-1E2E-DB53-D6F0681C3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7FE68-7E09-0103-B89C-FB1D29A30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97598-B8A4-F34B-64DC-BF4E71D9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69048-43B8-6124-13E0-B41BD4A00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94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567C5-3C4D-BD2D-4453-2ED2FAD10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8F34D8-3525-932D-A56E-C53BE59CF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D837C-530D-6791-231E-30F2723D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66BBC-B3FE-CDAF-A364-C0B9FDD3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EFB14-6744-9538-CE0A-1652D626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372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C40E6D-6577-221D-B5EA-EAB24A07B8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5B2420-470E-BD14-121F-48990EA39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532A2-5CA1-9F9D-DBE7-6D1035021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5E20B-FD6E-B15C-383C-D68F18FA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6B044-9184-E480-F2A8-4DBEEC298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90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77912-4A47-1781-5214-17560306B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965C4-F83E-EBA1-0B9F-42197643B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6CC0E-2661-72E1-5399-2B871514E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01264-C843-B412-924C-6D2848910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A24A6-517A-EF4A-B18D-1813E26F6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11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712E9-7761-78A6-AF96-22B8E9A01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ACF0D-DBBD-4F46-EBBD-2D8D85164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7C9F9-1C9B-2BDB-C3B0-5735E0A3E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8F9C5-514B-F2F6-B392-F8633C7D0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DF432-C9F8-9AA4-3330-4AF148A29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04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2C623-3640-0695-9FF4-A451A7660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652BD-3878-D264-68C1-4B228D448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1282A4-ABF2-1F71-1236-9288C2D8A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37CED-0F8C-0615-780B-59F3C02BC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61041-673C-B1B7-D2EA-673F2C42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64FBA-D09E-7407-0CD0-77D237A78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8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814C9-4D14-7F50-C69B-CAB4E39C0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1CAF7-69F0-5D2E-289E-3FFAA9D5E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756A88-492E-1C22-8F1D-050257173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73AAD-A4AF-9845-8CA6-1C31EEF6AD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A68D8-D0BF-DD8E-070B-04D83655B3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5D0BBE-E2F5-E358-FCC7-786A9DA8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8BF82C-57C3-3523-C0EA-8B47852F1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0E092B-E504-64A0-7F8F-A2691073F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1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1ACE5-A20D-6F88-9B7D-885A33D28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CA2CCE-9FE9-C4EE-39C9-15749FF3F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AF9520-2BAC-861E-2C9D-189551EC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BBB6EF-4297-B83E-A516-1C1AC01B9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34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B63F3A-F590-7E62-157F-EEB693D0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0BC405-5852-29BB-0C52-D06C17736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166A6-14E5-EDD1-ADDC-58B67B75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2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1681-C512-1CEA-1175-EC9EC6860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41E5E-58F9-0170-4342-E1AFE5A92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F94013-3355-3276-4919-18EC791C7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08DB3-F18F-1677-8EC2-C791A57E6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DD39D-C8EF-4EF9-B1A9-B98AC338E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A4119-1404-C906-10B1-C3EDA5165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9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FECA0-7EE9-2707-5F27-52EA961F8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BF2887-8D73-39DF-C508-43236516E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F17C20-2905-197C-2178-58FF425F2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B7382-B4A1-6FA7-16EA-D05FB984F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93067-BB48-98A6-5ED8-6B1FC6DB8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1D8FF-6116-5A69-858A-752DA8B0A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78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900001-35E8-9688-F4CD-CD1FB61F3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D87A7-932B-B134-3B15-76C9E5F55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B3FDE-DAF3-C374-6159-05AD676F3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CDF8D-0366-43F5-ACD6-62DB3F49888D}" type="datetimeFigureOut">
              <a:rPr lang="en-GB" smtClean="0"/>
              <a:t>03/01/2026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9CA6F-ED96-4CA7-F4ED-C9C1B8DEC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C9661-EA94-B133-44B1-D8B9B3352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17D6D6-1544-4E01-AD5D-D6D6CCCD1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78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Ccq9Vbp8xYY&amp;list=RDCcq9Vbp8xYY&amp;start_radio=1" TargetMode="External"/><Relationship Id="rId3" Type="http://schemas.openxmlformats.org/officeDocument/2006/relationships/hyperlink" Target="https://www.youtube.com/watch?v=vBZvtBcu9BY" TargetMode="External"/><Relationship Id="rId7" Type="http://schemas.openxmlformats.org/officeDocument/2006/relationships/hyperlink" Target="https://www.youtube.com/watch?v=doSUI68qg68" TargetMode="External"/><Relationship Id="rId2" Type="http://schemas.openxmlformats.org/officeDocument/2006/relationships/hyperlink" Target="https://www.youtube.com/watch?v=mXuUreEnkl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J9p5xBsUgLw" TargetMode="External"/><Relationship Id="rId11" Type="http://schemas.openxmlformats.org/officeDocument/2006/relationships/hyperlink" Target="https://www.youtube.com/watch?v=pB2WmMcBNks" TargetMode="External"/><Relationship Id="rId5" Type="http://schemas.openxmlformats.org/officeDocument/2006/relationships/hyperlink" Target="https://www.youtube.com/watch?v=yes8_V8lvJ0" TargetMode="External"/><Relationship Id="rId10" Type="http://schemas.openxmlformats.org/officeDocument/2006/relationships/hyperlink" Target="https://www.youtube.com/watch?v=jNa6Iqem_fo" TargetMode="External"/><Relationship Id="rId4" Type="http://schemas.openxmlformats.org/officeDocument/2006/relationships/hyperlink" Target="https://www.youtube.com/watch?v=BD6zdRFln5A" TargetMode="External"/><Relationship Id="rId9" Type="http://schemas.openxmlformats.org/officeDocument/2006/relationships/hyperlink" Target="https://www.youtube.com/watch?v=mz-ih-Qke7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Ccq9Vbp8xYY&amp;list=RDCcq9Vbp8xYY&amp;start_radio=1" TargetMode="External"/><Relationship Id="rId3" Type="http://schemas.openxmlformats.org/officeDocument/2006/relationships/hyperlink" Target="https://www.youtube.com/watch?v=vBZvtBcu9BY" TargetMode="External"/><Relationship Id="rId7" Type="http://schemas.openxmlformats.org/officeDocument/2006/relationships/hyperlink" Target="https://www.youtube.com/watch?v=doSUI68qg68" TargetMode="External"/><Relationship Id="rId2" Type="http://schemas.openxmlformats.org/officeDocument/2006/relationships/hyperlink" Target="https://www.youtube.com/watch?v=mXuUreEnkl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J9p5xBsUgLw" TargetMode="External"/><Relationship Id="rId11" Type="http://schemas.openxmlformats.org/officeDocument/2006/relationships/hyperlink" Target="https://www.youtube.com/watch?v=pB2WmMcBNks" TargetMode="External"/><Relationship Id="rId5" Type="http://schemas.openxmlformats.org/officeDocument/2006/relationships/hyperlink" Target="https://www.youtube.com/watch?v=yes8_V8lvJ0" TargetMode="External"/><Relationship Id="rId10" Type="http://schemas.openxmlformats.org/officeDocument/2006/relationships/hyperlink" Target="https://www.youtube.com/watch?v=jNa6Iqem_fo" TargetMode="External"/><Relationship Id="rId4" Type="http://schemas.openxmlformats.org/officeDocument/2006/relationships/hyperlink" Target="https://www.youtube.com/watch?v=BD6zdRFln5A" TargetMode="External"/><Relationship Id="rId9" Type="http://schemas.openxmlformats.org/officeDocument/2006/relationships/hyperlink" Target="https://www.youtube.com/watch?v=mz-ih-Qke7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picturenewsvirtua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hyperlink" Target="https://www.youtube.com/@TheMindfulnessTeacher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s://www.youtube.com/playlist?list=PL8snGkhBF7njO0QvtE97AJFL3xZYQSGh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hyperlink" Target="https://www.youtube.com/playlist?list=PLAwOTEJXH-cMt-3vKqXLSQihztShmWol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F25B-2EB8-00AC-195D-EB5533B99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DA3AC-A489-F8BC-43A5-76A23E6DEE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16118-52DD-2432-49EA-5AC7F2967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57" y="192505"/>
            <a:ext cx="11536027" cy="630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510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C7C9B-04A3-F04A-B8BE-F03624F39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FF032-A91B-61FD-0285-57C73799E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4441371" cy="39329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600" u="sng" dirty="0">
                <a:latin typeface="Sassoon Infant Std" panose="020B0503020103030203" pitchFamily="34" charset="0"/>
              </a:rPr>
              <a:t>Worship Songs we know: </a:t>
            </a:r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b="1" dirty="0">
                <a:latin typeface="Sassoon Infant Std" panose="020B0503020103030203" pitchFamily="34" charset="0"/>
              </a:rPr>
              <a:t>God is Good</a:t>
            </a:r>
            <a:r>
              <a:rPr lang="en-GB" sz="1600" dirty="0">
                <a:latin typeface="Sassoon Infant Std" panose="020B0503020103030203" pitchFamily="34" charset="0"/>
              </a:rPr>
              <a:t>- Worship for everyone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2"/>
              </a:rPr>
              <a:t>God is Good - Nick and Becky Drake (Worship for Everyone)</a:t>
            </a:r>
            <a:endParaRPr lang="en-GB" sz="16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</a:rPr>
              <a:t>Move- Worship for everyone</a:t>
            </a:r>
          </a:p>
          <a:p>
            <a:pPr marL="0" indent="0">
              <a:buNone/>
            </a:pPr>
            <a:r>
              <a:rPr lang="en-GB" sz="1600" dirty="0">
                <a:hlinkClick r:id="rId3"/>
              </a:rPr>
              <a:t>Move (Official Actions Video) - Worship For Everyone</a:t>
            </a:r>
            <a:endParaRPr lang="en-GB" sz="1600" dirty="0"/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</a:rPr>
              <a:t>Hope- Worship for everyone</a:t>
            </a:r>
          </a:p>
          <a:p>
            <a:pPr marL="0" indent="0">
              <a:buNone/>
            </a:pPr>
            <a:r>
              <a:rPr lang="en-GB" sz="1600" dirty="0">
                <a:hlinkClick r:id="rId4"/>
              </a:rPr>
              <a:t>Hope - Worship For Everyone (Action Video)</a:t>
            </a:r>
            <a:endParaRPr lang="en-GB" sz="1600" dirty="0"/>
          </a:p>
          <a:p>
            <a:r>
              <a:rPr lang="en-GB" sz="1600" b="1" dirty="0"/>
              <a:t>One Way</a:t>
            </a:r>
            <a:r>
              <a:rPr lang="en-GB" sz="1600" dirty="0"/>
              <a:t>  </a:t>
            </a:r>
            <a:r>
              <a:rPr lang="en-GB" sz="1600" b="1" dirty="0"/>
              <a:t>Jesus</a:t>
            </a:r>
            <a:r>
              <a:rPr lang="en-GB" sz="1600" dirty="0"/>
              <a:t>- Hillsong Kids</a:t>
            </a:r>
          </a:p>
          <a:p>
            <a:pPr marL="0" indent="0">
              <a:buNone/>
            </a:pPr>
            <a:r>
              <a:rPr lang="en-GB" sz="1600" dirty="0">
                <a:hlinkClick r:id="rId5"/>
              </a:rPr>
              <a:t>Hillsong Kids One Way</a:t>
            </a:r>
            <a:endParaRPr lang="en-GB" sz="1600" dirty="0"/>
          </a:p>
          <a:p>
            <a:r>
              <a:rPr lang="en-GB" sz="1600" dirty="0"/>
              <a:t>Values-</a:t>
            </a:r>
            <a:r>
              <a:rPr lang="en-GB" sz="1600" b="1" dirty="0"/>
              <a:t> Let our Love Show</a:t>
            </a:r>
            <a:r>
              <a:rPr lang="en-GB" sz="1600" dirty="0"/>
              <a:t>/ Songs for School</a:t>
            </a:r>
          </a:p>
          <a:p>
            <a:r>
              <a:rPr lang="en-GB" sz="1600" dirty="0">
                <a:hlinkClick r:id="rId6"/>
              </a:rPr>
              <a:t>Let Our Love Show by Songs for School ft. the Schools of St Alphege</a:t>
            </a:r>
            <a:endParaRPr lang="en-GB" sz="16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ADE83FA-778E-F5E4-791A-9CF2EECAF5F4}"/>
              </a:ext>
            </a:extLst>
          </p:cNvPr>
          <p:cNvSpPr txBox="1">
            <a:spLocks/>
          </p:cNvSpPr>
          <p:nvPr/>
        </p:nvSpPr>
        <p:spPr>
          <a:xfrm>
            <a:off x="6302828" y="1575253"/>
            <a:ext cx="4441371" cy="3932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u="sng" dirty="0">
                <a:latin typeface="Sassoon Infant Std" panose="020B0503020103030203" pitchFamily="34" charset="0"/>
              </a:rPr>
              <a:t>Worship Songs to learn this half term:</a:t>
            </a:r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b="1" dirty="0">
                <a:latin typeface="Sassoon Infant Std" panose="020B0503020103030203" pitchFamily="34" charset="0"/>
              </a:rPr>
              <a:t>10,000 reasons</a:t>
            </a:r>
            <a:r>
              <a:rPr lang="en-GB" sz="1600" dirty="0">
                <a:latin typeface="Sassoon Infant Std" panose="020B0503020103030203" pitchFamily="34" charset="0"/>
              </a:rPr>
              <a:t>- Capitol Kids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7"/>
              </a:rPr>
              <a:t>Lyric Video for "10,000 Reasons (Bless The Lord)" by Capitol Kids!</a:t>
            </a:r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b="1" dirty="0">
                <a:latin typeface="Sassoon Infant Std" panose="020B0503020103030203" pitchFamily="34" charset="0"/>
              </a:rPr>
              <a:t>Sling Shot</a:t>
            </a:r>
            <a:r>
              <a:rPr lang="en-GB" sz="1600" dirty="0">
                <a:latin typeface="Sassoon Infant Std" panose="020B0503020103030203" pitchFamily="34" charset="0"/>
              </a:rPr>
              <a:t>- Worship for everyone. </a:t>
            </a:r>
          </a:p>
          <a:p>
            <a:r>
              <a:rPr lang="en-GB" sz="1600" dirty="0">
                <a:latin typeface="Sassoon Infant Std" panose="020B0503020103030203" pitchFamily="34" charset="0"/>
                <a:hlinkClick r:id="rId8"/>
              </a:rPr>
              <a:t>Slingshot (Music Video) - Nick &amp; Becky Drake (Worship For Everyone)</a:t>
            </a:r>
            <a:r>
              <a:rPr lang="en-GB" sz="1600" dirty="0">
                <a:latin typeface="Sassoon Infant Std" panose="020B0503020103030203" pitchFamily="34" charset="0"/>
              </a:rPr>
              <a:t> (ACTIONS)</a:t>
            </a:r>
          </a:p>
          <a:p>
            <a:pPr marL="0" indent="0">
              <a:buNone/>
            </a:pPr>
            <a:r>
              <a:rPr lang="en-GB" sz="1600" b="1" dirty="0">
                <a:latin typeface="Sassoon Infant Std" panose="020B0503020103030203" pitchFamily="34" charset="0"/>
              </a:rPr>
              <a:t>Nothing is Impossible</a:t>
            </a:r>
            <a:r>
              <a:rPr lang="en-GB" sz="1600" dirty="0">
                <a:latin typeface="Sassoon Infant Std" panose="020B0503020103030203" pitchFamily="34" charset="0"/>
              </a:rPr>
              <a:t>- Planet Shakers 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9"/>
              </a:rPr>
              <a:t>Nothing is Impossible - </a:t>
            </a:r>
            <a:r>
              <a:rPr lang="en-GB" sz="1600" dirty="0" err="1">
                <a:latin typeface="Sassoon Infant Std" panose="020B0503020103030203" pitchFamily="34" charset="0"/>
                <a:hlinkClick r:id="rId9"/>
              </a:rPr>
              <a:t>Planetshakers</a:t>
            </a:r>
            <a:r>
              <a:rPr lang="en-GB" sz="1600" dirty="0">
                <a:latin typeface="Sassoon Infant Std" panose="020B0503020103030203" pitchFamily="34" charset="0"/>
                <a:hlinkClick r:id="rId9"/>
              </a:rPr>
              <a:t> (Worship with lyrics) (Feat. Israel Houghton)</a:t>
            </a:r>
            <a:endParaRPr lang="en-GB" sz="16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r>
              <a:rPr lang="en-GB" sz="1600" b="1" dirty="0">
                <a:latin typeface="Sassoon Infant Std" panose="020B0503020103030203" pitchFamily="34" charset="0"/>
              </a:rPr>
              <a:t>Way Maker- Leeland </a:t>
            </a:r>
            <a:r>
              <a:rPr lang="en-GB" sz="1600" dirty="0">
                <a:latin typeface="Sassoon Infant Std" panose="020B0503020103030203" pitchFamily="34" charset="0"/>
              </a:rPr>
              <a:t>(Kids Version) 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10"/>
              </a:rPr>
              <a:t>Way Maker - Leeland | LYRIC VIDEO</a:t>
            </a:r>
            <a:endParaRPr lang="en-GB" sz="16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</a:rPr>
              <a:t>Bible Story-</a:t>
            </a:r>
            <a:r>
              <a:rPr lang="en-GB" sz="1600" b="1" dirty="0">
                <a:latin typeface="Sassoon Infant Std" panose="020B0503020103030203" pitchFamily="34" charset="0"/>
              </a:rPr>
              <a:t>Fruit of the Spirit- </a:t>
            </a:r>
            <a:r>
              <a:rPr lang="en-GB" sz="1600" dirty="0">
                <a:latin typeface="Sassoon Infant Std" panose="020B0503020103030203" pitchFamily="34" charset="0"/>
              </a:rPr>
              <a:t>Uncle Charlie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11"/>
              </a:rPr>
              <a:t>Fruit of the Spirit | Full Preview | Uncle Charlie Songs - YouTube</a:t>
            </a:r>
            <a:endParaRPr lang="en-GB" sz="1600" dirty="0"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036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D9F0C9-EE38-BADE-D93E-C04714C16AA7}"/>
              </a:ext>
            </a:extLst>
          </p:cNvPr>
          <p:cNvSpPr txBox="1"/>
          <p:nvPr/>
        </p:nvSpPr>
        <p:spPr>
          <a:xfrm>
            <a:off x="956527" y="544286"/>
            <a:ext cx="10559143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br>
              <a:rPr lang="en-GB" sz="4000" b="1" dirty="0">
                <a:latin typeface="Sassoon Infant Std" panose="020B0503020103030203" pitchFamily="34" charset="0"/>
              </a:rPr>
            </a:br>
            <a:r>
              <a:rPr lang="en-GB" sz="4000" b="1" dirty="0">
                <a:latin typeface="Sassoon Infant Std" panose="020B0503020103030203" pitchFamily="34" charset="0"/>
              </a:rPr>
              <a:t>Thursday God’s World</a:t>
            </a:r>
          </a:p>
          <a:p>
            <a:pPr algn="ctr" fontAlgn="t"/>
            <a:endParaRPr lang="en-GB" sz="2400" b="1" dirty="0">
              <a:latin typeface="Sassoon Infant Std" panose="020B0503020103030203" pitchFamily="34" charset="0"/>
            </a:endParaRPr>
          </a:p>
          <a:p>
            <a:pPr algn="ctr" fontAlgn="t"/>
            <a:r>
              <a:rPr lang="en-GB" sz="2400" b="1" dirty="0">
                <a:latin typeface="Sassoon Infant Std" panose="020B0503020103030203" pitchFamily="34" charset="0"/>
              </a:rPr>
              <a:t>Proverbs 12:10 (NIV)</a:t>
            </a:r>
            <a:endParaRPr lang="en-GB" sz="2400" dirty="0">
              <a:latin typeface="Sassoon Infant Std" panose="020B0503020103030203" pitchFamily="34" charset="0"/>
            </a:endParaRPr>
          </a:p>
          <a:p>
            <a:pPr algn="ctr" fontAlgn="t"/>
            <a:r>
              <a:rPr lang="en-GB" sz="2400" b="1" dirty="0">
                <a:latin typeface="Sassoon Infant Std" panose="020B0503020103030203" pitchFamily="34" charset="0"/>
              </a:rPr>
              <a:t>"The earth is the Lord’s, and everything in it, the world, and all who live in it."</a:t>
            </a:r>
            <a:endParaRPr lang="en-GB" sz="2400" dirty="0">
              <a:latin typeface="Sassoon Infant Std" panose="020B0503020103030203" pitchFamily="34" charset="0"/>
            </a:endParaRPr>
          </a:p>
          <a:p>
            <a:pPr algn="ctr" fontAlgn="t"/>
            <a:r>
              <a:rPr lang="en-GB" sz="2400" dirty="0">
                <a:latin typeface="Sassoon Infant Std" panose="020B0503020103030203" pitchFamily="34" charset="0"/>
              </a:rPr>
              <a:t>God made the world and everything in it therefore looking after it and each other is our responsibility to teach the children.</a:t>
            </a:r>
          </a:p>
          <a:p>
            <a:pPr algn="ctr"/>
            <a:br>
              <a:rPr lang="en-GB" sz="2400" dirty="0"/>
            </a:br>
            <a:endParaRPr lang="en-GB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A92642-8B42-3F2E-AF53-FD3405EDE8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9491" b="20986"/>
          <a:stretch>
            <a:fillRect/>
          </a:stretch>
        </p:blipFill>
        <p:spPr>
          <a:xfrm>
            <a:off x="327986" y="4648200"/>
            <a:ext cx="11536027" cy="123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7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61B49-3E61-5426-BB2E-0B6D06338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6E14E-642F-0D30-FF87-59EFC074D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4441371" cy="39329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600" u="sng" dirty="0">
                <a:latin typeface="Sassoon Infant Std" panose="020B0503020103030203" pitchFamily="34" charset="0"/>
              </a:rPr>
              <a:t>Worship Songs we know: </a:t>
            </a:r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b="1" dirty="0">
                <a:latin typeface="Sassoon Infant Std" panose="020B0503020103030203" pitchFamily="34" charset="0"/>
              </a:rPr>
              <a:t>God is Good</a:t>
            </a:r>
            <a:r>
              <a:rPr lang="en-GB" sz="1600" dirty="0">
                <a:latin typeface="Sassoon Infant Std" panose="020B0503020103030203" pitchFamily="34" charset="0"/>
              </a:rPr>
              <a:t>- Worship for everyone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2"/>
              </a:rPr>
              <a:t>God is Good - Nick and Becky Drake (Worship for Everyone)</a:t>
            </a:r>
            <a:endParaRPr lang="en-GB" sz="16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</a:rPr>
              <a:t>Move- Worship for everyone</a:t>
            </a:r>
          </a:p>
          <a:p>
            <a:pPr marL="0" indent="0">
              <a:buNone/>
            </a:pPr>
            <a:r>
              <a:rPr lang="en-GB" sz="1600" dirty="0">
                <a:hlinkClick r:id="rId3"/>
              </a:rPr>
              <a:t>Move (Official Actions Video) - Worship For Everyone</a:t>
            </a:r>
            <a:endParaRPr lang="en-GB" sz="1600" dirty="0"/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</a:rPr>
              <a:t>Hope- Worship for everyone</a:t>
            </a:r>
          </a:p>
          <a:p>
            <a:pPr marL="0" indent="0">
              <a:buNone/>
            </a:pPr>
            <a:r>
              <a:rPr lang="en-GB" sz="1600" dirty="0">
                <a:hlinkClick r:id="rId4"/>
              </a:rPr>
              <a:t>Hope - Worship For Everyone (Action Video)</a:t>
            </a:r>
            <a:endParaRPr lang="en-GB" sz="1600" dirty="0"/>
          </a:p>
          <a:p>
            <a:r>
              <a:rPr lang="en-GB" sz="1600" b="1" dirty="0"/>
              <a:t>One Way</a:t>
            </a:r>
            <a:r>
              <a:rPr lang="en-GB" sz="1600" dirty="0"/>
              <a:t>  </a:t>
            </a:r>
            <a:r>
              <a:rPr lang="en-GB" sz="1600" b="1" dirty="0"/>
              <a:t>Jesus</a:t>
            </a:r>
            <a:r>
              <a:rPr lang="en-GB" sz="1600" dirty="0"/>
              <a:t>- Hillsong Kids</a:t>
            </a:r>
          </a:p>
          <a:p>
            <a:pPr marL="0" indent="0">
              <a:buNone/>
            </a:pPr>
            <a:r>
              <a:rPr lang="en-GB" sz="1600" dirty="0">
                <a:hlinkClick r:id="rId5"/>
              </a:rPr>
              <a:t>Hillsong Kids One Way</a:t>
            </a:r>
            <a:endParaRPr lang="en-GB" sz="1600" dirty="0"/>
          </a:p>
          <a:p>
            <a:r>
              <a:rPr lang="en-GB" sz="1600" dirty="0"/>
              <a:t>Values-</a:t>
            </a:r>
            <a:r>
              <a:rPr lang="en-GB" sz="1600" b="1" dirty="0"/>
              <a:t> Let our Love Show</a:t>
            </a:r>
            <a:r>
              <a:rPr lang="en-GB" sz="1600" dirty="0"/>
              <a:t>/ Songs for School</a:t>
            </a:r>
          </a:p>
          <a:p>
            <a:r>
              <a:rPr lang="en-GB" sz="1600" dirty="0">
                <a:hlinkClick r:id="rId6"/>
              </a:rPr>
              <a:t>Let Our Love Show by Songs for School ft. the Schools of St Alphege</a:t>
            </a:r>
            <a:endParaRPr lang="en-GB" sz="16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F0D7154-39BA-23EB-9D71-E19EF059F56E}"/>
              </a:ext>
            </a:extLst>
          </p:cNvPr>
          <p:cNvSpPr txBox="1">
            <a:spLocks/>
          </p:cNvSpPr>
          <p:nvPr/>
        </p:nvSpPr>
        <p:spPr>
          <a:xfrm>
            <a:off x="6302828" y="1575253"/>
            <a:ext cx="4441371" cy="3932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u="sng" dirty="0">
                <a:latin typeface="Sassoon Infant Std" panose="020B0503020103030203" pitchFamily="34" charset="0"/>
              </a:rPr>
              <a:t>Worship Songs to learn this half term:</a:t>
            </a:r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b="1" dirty="0">
                <a:latin typeface="Sassoon Infant Std" panose="020B0503020103030203" pitchFamily="34" charset="0"/>
              </a:rPr>
              <a:t>10,000 reasons</a:t>
            </a:r>
            <a:r>
              <a:rPr lang="en-GB" sz="1600" dirty="0">
                <a:latin typeface="Sassoon Infant Std" panose="020B0503020103030203" pitchFamily="34" charset="0"/>
              </a:rPr>
              <a:t>- Capitol Kids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7"/>
              </a:rPr>
              <a:t>Lyric Video for "10,000 Reasons (Bless The Lord)" by Capitol Kids!</a:t>
            </a:r>
            <a:endParaRPr lang="en-GB" sz="1600" dirty="0">
              <a:latin typeface="Sassoon Infant Std" panose="020B0503020103030203" pitchFamily="34" charset="0"/>
            </a:endParaRPr>
          </a:p>
          <a:p>
            <a:r>
              <a:rPr lang="en-GB" sz="1600" b="1" dirty="0">
                <a:latin typeface="Sassoon Infant Std" panose="020B0503020103030203" pitchFamily="34" charset="0"/>
              </a:rPr>
              <a:t>Sling Shot</a:t>
            </a:r>
            <a:r>
              <a:rPr lang="en-GB" sz="1600" dirty="0">
                <a:latin typeface="Sassoon Infant Std" panose="020B0503020103030203" pitchFamily="34" charset="0"/>
              </a:rPr>
              <a:t>- Worship for everyone. </a:t>
            </a:r>
          </a:p>
          <a:p>
            <a:r>
              <a:rPr lang="en-GB" sz="1600" dirty="0">
                <a:latin typeface="Sassoon Infant Std" panose="020B0503020103030203" pitchFamily="34" charset="0"/>
                <a:hlinkClick r:id="rId8"/>
              </a:rPr>
              <a:t>Slingshot (Music Video) - Nick &amp; Becky Drake (Worship For Everyone)</a:t>
            </a:r>
            <a:r>
              <a:rPr lang="en-GB" sz="1600" dirty="0">
                <a:latin typeface="Sassoon Infant Std" panose="020B0503020103030203" pitchFamily="34" charset="0"/>
              </a:rPr>
              <a:t> (ACTIONS)</a:t>
            </a:r>
          </a:p>
          <a:p>
            <a:pPr marL="0" indent="0">
              <a:buNone/>
            </a:pPr>
            <a:r>
              <a:rPr lang="en-GB" sz="1600" b="1" dirty="0">
                <a:latin typeface="Sassoon Infant Std" panose="020B0503020103030203" pitchFamily="34" charset="0"/>
              </a:rPr>
              <a:t>Nothing is Impossible</a:t>
            </a:r>
            <a:r>
              <a:rPr lang="en-GB" sz="1600" dirty="0">
                <a:latin typeface="Sassoon Infant Std" panose="020B0503020103030203" pitchFamily="34" charset="0"/>
              </a:rPr>
              <a:t>- Planet Shakers 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9"/>
              </a:rPr>
              <a:t>Nothing is Impossible - </a:t>
            </a:r>
            <a:r>
              <a:rPr lang="en-GB" sz="1600" dirty="0" err="1">
                <a:latin typeface="Sassoon Infant Std" panose="020B0503020103030203" pitchFamily="34" charset="0"/>
                <a:hlinkClick r:id="rId9"/>
              </a:rPr>
              <a:t>Planetshakers</a:t>
            </a:r>
            <a:r>
              <a:rPr lang="en-GB" sz="1600" dirty="0">
                <a:latin typeface="Sassoon Infant Std" panose="020B0503020103030203" pitchFamily="34" charset="0"/>
                <a:hlinkClick r:id="rId9"/>
              </a:rPr>
              <a:t> (Worship with lyrics) (Feat. Israel Houghton)</a:t>
            </a:r>
            <a:endParaRPr lang="en-GB" sz="16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r>
              <a:rPr lang="en-GB" sz="1600" b="1" dirty="0">
                <a:latin typeface="Sassoon Infant Std" panose="020B0503020103030203" pitchFamily="34" charset="0"/>
              </a:rPr>
              <a:t>Way Maker- Leeland </a:t>
            </a:r>
            <a:r>
              <a:rPr lang="en-GB" sz="1600" dirty="0">
                <a:latin typeface="Sassoon Infant Std" panose="020B0503020103030203" pitchFamily="34" charset="0"/>
              </a:rPr>
              <a:t>(Kids Version) 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10"/>
              </a:rPr>
              <a:t>Way Maker - Leeland | LYRIC VIDEO</a:t>
            </a:r>
            <a:endParaRPr lang="en-GB" sz="16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</a:rPr>
              <a:t>Bible Story-</a:t>
            </a:r>
            <a:r>
              <a:rPr lang="en-GB" sz="1600" b="1" dirty="0">
                <a:latin typeface="Sassoon Infant Std" panose="020B0503020103030203" pitchFamily="34" charset="0"/>
              </a:rPr>
              <a:t>Fruit of the Spirit- </a:t>
            </a:r>
            <a:r>
              <a:rPr lang="en-GB" sz="1600" dirty="0">
                <a:latin typeface="Sassoon Infant Std" panose="020B0503020103030203" pitchFamily="34" charset="0"/>
              </a:rPr>
              <a:t>Uncle Charlie</a:t>
            </a:r>
          </a:p>
          <a:p>
            <a:pPr marL="0" indent="0">
              <a:buNone/>
            </a:pPr>
            <a:r>
              <a:rPr lang="en-GB" sz="1600" dirty="0">
                <a:latin typeface="Sassoon Infant Std" panose="020B0503020103030203" pitchFamily="34" charset="0"/>
                <a:hlinkClick r:id="rId11"/>
              </a:rPr>
              <a:t>Fruit of the Spirit | Full Preview | Uncle Charlie Songs - YouTube</a:t>
            </a:r>
            <a:endParaRPr lang="en-GB" sz="1600" dirty="0"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535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3B9B476-24F4-3DAF-E03C-D7779E20D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102" y="1395499"/>
            <a:ext cx="10711543" cy="458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04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DE2BE-EFAA-182E-9E62-C1167EC7C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Our Value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1B7EC-785F-DFBB-0556-1C3D9B19A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54486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u="sng" dirty="0">
                <a:latin typeface="Sassoon Infant Std" panose="020B0503020103030203" pitchFamily="34" charset="0"/>
              </a:rPr>
              <a:t>Hope</a:t>
            </a:r>
          </a:p>
          <a:p>
            <a:pPr marL="0" indent="0" algn="ctr">
              <a:buNone/>
            </a:pPr>
            <a:r>
              <a:rPr lang="en-GB" sz="4400" dirty="0">
                <a:latin typeface="Sassoon Infant Std" panose="020B0503020103030203" pitchFamily="34" charset="0"/>
              </a:rPr>
              <a:t>Anything is possible when we faith.</a:t>
            </a:r>
          </a:p>
          <a:p>
            <a:pPr marL="0" indent="0" algn="ctr">
              <a:buNone/>
            </a:pPr>
            <a:r>
              <a:rPr lang="en-GB" sz="4400" dirty="0">
                <a:latin typeface="Sassoon Infant Std" panose="020B0503020103030203" pitchFamily="34" charset="0"/>
              </a:rPr>
              <a:t>The Healing Touch of Jesus (Luke 6:19)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739453-9C78-0852-E95E-ECF5A57C7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2686" y="2991567"/>
            <a:ext cx="5109571" cy="100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625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3E280D1-5BAC-ACA7-0B00-1D5302D96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23" y="1509311"/>
            <a:ext cx="4342390" cy="3709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57D4A6-998C-6CA9-C289-220ABF014F64}"/>
              </a:ext>
            </a:extLst>
          </p:cNvPr>
          <p:cNvSpPr txBox="1"/>
          <p:nvPr/>
        </p:nvSpPr>
        <p:spPr>
          <a:xfrm>
            <a:off x="9717325" y="565767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Picture News – YouTube</a:t>
            </a:r>
            <a:endParaRPr lang="en-GB" dirty="0"/>
          </a:p>
          <a:p>
            <a:r>
              <a:rPr lang="en-GB" dirty="0"/>
              <a:t>Opal</a:t>
            </a:r>
          </a:p>
          <a:p>
            <a:r>
              <a:rPr lang="en-GB" dirty="0"/>
              <a:t>Sustainability </a:t>
            </a:r>
          </a:p>
          <a:p>
            <a:r>
              <a:rPr lang="en-GB" dirty="0"/>
              <a:t>Value based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3664CE-C5E9-0201-58E9-F5EAA9531076}"/>
              </a:ext>
            </a:extLst>
          </p:cNvPr>
          <p:cNvSpPr/>
          <p:nvPr/>
        </p:nvSpPr>
        <p:spPr>
          <a:xfrm>
            <a:off x="5243298" y="715783"/>
            <a:ext cx="68064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effectLst/>
              </a:rPr>
              <a:t>God’s World Worship</a:t>
            </a:r>
          </a:p>
        </p:txBody>
      </p:sp>
      <p:sp>
        <p:nvSpPr>
          <p:cNvPr id="3" name="AutoShape 2" descr="Image result for gods world">
            <a:extLst>
              <a:ext uri="{FF2B5EF4-FFF2-40B4-BE49-F238E27FC236}">
                <a16:creationId xmlns:a16="http://schemas.microsoft.com/office/drawing/2014/main" id="{C448D61F-50F3-C8B2-1617-B2CE432059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9B9409-479F-93D5-23D6-F41B7FB540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9246" y="2304237"/>
            <a:ext cx="35433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41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D3414-6166-84CE-F265-DB31ACB05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3118" y="5632128"/>
            <a:ext cx="10515600" cy="4351338"/>
          </a:xfrm>
        </p:spPr>
        <p:txBody>
          <a:bodyPr/>
          <a:lstStyle/>
          <a:p>
            <a:r>
              <a:rPr lang="en-GB" sz="1200" dirty="0">
                <a:latin typeface="Sassoon Infant Std" panose="020B0503020103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Peace Out Guided Relaxations for Kids | Mindfulness &amp; Calm with Jaime 💫 – YouTube</a:t>
            </a:r>
            <a:endParaRPr lang="en-GB" sz="1200" dirty="0">
              <a:latin typeface="Sassoon Infant Std" panose="020B0503020103030203" pitchFamily="34" charset="0"/>
            </a:endParaRPr>
          </a:p>
          <a:p>
            <a:r>
              <a:rPr lang="en-GB" sz="1200" dirty="0">
                <a:latin typeface="Sassoon Infant Std" panose="020B0503020103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Mindfulness Teacher – YouTube</a:t>
            </a:r>
            <a:endParaRPr lang="en-GB" sz="1200" dirty="0">
              <a:latin typeface="Sassoon Infant Std" panose="020B0503020103030203" pitchFamily="34" charset="0"/>
            </a:endParaRPr>
          </a:p>
          <a:p>
            <a:r>
              <a:rPr lang="en-GB" sz="1200" dirty="0">
                <a:solidFill>
                  <a:srgbClr val="467886"/>
                </a:solidFill>
                <a:latin typeface="Sassoon Infant Std" panose="020B0503020103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Self-Image and Self-Esteem | Self-Awareness Exercises For Kids | </a:t>
            </a:r>
            <a:r>
              <a:rPr lang="en-GB" sz="1200" dirty="0" err="1">
                <a:solidFill>
                  <a:srgbClr val="467886"/>
                </a:solidFill>
                <a:latin typeface="Sassoon Infant Std" panose="020B0503020103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GoNoodle</a:t>
            </a:r>
            <a:r>
              <a:rPr lang="en-GB" sz="1200" dirty="0">
                <a:latin typeface="Sassoon Infant Std" panose="020B0503020103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 YouTube</a:t>
            </a:r>
            <a:endParaRPr lang="en-GB" sz="1200" dirty="0">
              <a:latin typeface="Sassoon Infant Std" panose="020B0503020103030203" pitchFamily="34" charset="0"/>
            </a:endParaRPr>
          </a:p>
          <a:p>
            <a:r>
              <a:rPr lang="en-GB" sz="1400" dirty="0">
                <a:latin typeface="Sassoon Infant Std" panose="020B0503020103030203" pitchFamily="34" charset="0"/>
              </a:rPr>
              <a:t>Spiritual Song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555ED9-FF61-A00E-49D7-7504DE36AA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726" y="61511"/>
            <a:ext cx="1826045" cy="179354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C3A9AC7-4767-24CB-89A0-D106CDC9507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50781" t="3787" r="37171" b="77039"/>
          <a:stretch>
            <a:fillRect/>
          </a:stretch>
        </p:blipFill>
        <p:spPr>
          <a:xfrm>
            <a:off x="6437474" y="4616604"/>
            <a:ext cx="1063498" cy="9243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AE66D68-9060-E02A-6BF4-5337244600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40613" y1="12821" x2="40613" y2="12821"/>
                        <a14:foregroundMark x1="32950" y1="44017" x2="32950" y2="44017"/>
                        <a14:foregroundMark x1="24138" y1="44017" x2="24138" y2="44017"/>
                        <a14:foregroundMark x1="37931" y1="67094" x2="37931" y2="67094"/>
                        <a14:foregroundMark x1="55172" y1="89744" x2="55172" y2="89744"/>
                        <a14:foregroundMark x1="74330" y1="58547" x2="74330" y2="58547"/>
                        <a14:foregroundMark x1="72414" y1="44017" x2="72414" y2="44017"/>
                        <a14:foregroundMark x1="80077" y1="46154" x2="80077" y2="46154"/>
                        <a14:foregroundMark x1="73563" y1="58547" x2="73563" y2="58547"/>
                        <a14:foregroundMark x1="57471" y1="42735" x2="57471" y2="42735"/>
                        <a14:foregroundMark x1="57854" y1="41453" x2="57854" y2="41453"/>
                        <a14:foregroundMark x1="47126" y1="43590" x2="47126" y2="43590"/>
                        <a14:foregroundMark x1="49042" y1="41453" x2="49042" y2="4145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26" y="1855060"/>
            <a:ext cx="5435641" cy="4873333"/>
          </a:xfrm>
          <a:prstGeom prst="rect">
            <a:avLst/>
          </a:prstGeom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9BCAC079-0B3A-8029-3C60-C0C9CBCE4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0839" y="246339"/>
            <a:ext cx="6200079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0" algn="l"/>
              </a:tabLst>
            </a:pPr>
            <a:r>
              <a:rPr kumimoji="0" lang="en-GB" altLang="en-US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Woodside Wows and Owls. 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0" algn="l"/>
              </a:tabLst>
            </a:pP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“</a:t>
            </a: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Spirituality means thinking about life</a:t>
            </a: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’</a:t>
            </a: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s big questions and what really matters to us.</a:t>
            </a: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”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0" algn="l"/>
              </a:tabLst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EA5B95DB-8C4D-54E5-30F5-637C8B1DE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5161" y="2189554"/>
            <a:ext cx="677250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41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0" algn="l"/>
              </a:tabLst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"Wows"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 represent moments of awe, wonder, and inspiration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—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 times when pupils and staff experience excitement and appreciation for learning, creativity, or discovery.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0200" algn="l"/>
              </a:tabLst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"Owls"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assoon Infant Std" panose="020B0503020103030203" pitchFamily="34" charset="0"/>
                <a:ea typeface="Calibri" panose="020F0502020204030204" pitchFamily="34" charset="0"/>
                <a:cs typeface="Open Sans Light" panose="020B0306030504020204" pitchFamily="34" charset="0"/>
              </a:rPr>
              <a:t> symbolise wisdom, reflection, and the pursuit of deeper understanding. They encourage individuals to seek knowledge, use sound judgment, and approach challenges with insight and confidence.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332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FFF0274-5A8F-7D3A-7172-3C7F8519F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7920" y="2176314"/>
            <a:ext cx="3616160" cy="36405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A01A8DF-620D-41ED-55D9-47E76FD1A505}"/>
              </a:ext>
            </a:extLst>
          </p:cNvPr>
          <p:cNvSpPr txBox="1"/>
          <p:nvPr/>
        </p:nvSpPr>
        <p:spPr>
          <a:xfrm>
            <a:off x="1137032" y="379374"/>
            <a:ext cx="99179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Let’s pray </a:t>
            </a:r>
            <a:r>
              <a:rPr lang="en-US" sz="8000" b="1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together…</a:t>
            </a:r>
            <a:r>
              <a:rPr lang="en-US" sz="8000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9071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FE15331-90CA-B8C1-FB0B-BCC142214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362" y="1576007"/>
            <a:ext cx="8653275" cy="418665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65F5035-3765-E187-42C2-8DC547B0329B}"/>
              </a:ext>
            </a:extLst>
          </p:cNvPr>
          <p:cNvSpPr txBox="1"/>
          <p:nvPr/>
        </p:nvSpPr>
        <p:spPr>
          <a:xfrm>
            <a:off x="-2024809" y="0"/>
            <a:ext cx="99179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Sending out</a:t>
            </a:r>
            <a:r>
              <a:rPr lang="en-US" sz="8000" b="1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…</a:t>
            </a:r>
            <a:r>
              <a:rPr lang="en-US" sz="8000" cap="none" spc="0" dirty="0">
                <a:ln w="0"/>
                <a:solidFill>
                  <a:schemeClr val="tx1"/>
                </a:solidFill>
                <a:latin typeface="Sassoon Infant Std" panose="020B050302010303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7582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592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Sassoon Infant Std</vt:lpstr>
      <vt:lpstr>Office Theme</vt:lpstr>
      <vt:lpstr>PowerPoint Presentation</vt:lpstr>
      <vt:lpstr>PowerPoint Presentation</vt:lpstr>
      <vt:lpstr>PowerPoint Presentation</vt:lpstr>
      <vt:lpstr>PowerPoint Presentation</vt:lpstr>
      <vt:lpstr>Our Value is…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Madeleine Groucott</dc:creator>
  <cp:lastModifiedBy>Madeleine Groucott</cp:lastModifiedBy>
  <cp:revision>1</cp:revision>
  <dcterms:created xsi:type="dcterms:W3CDTF">2026-01-03T14:09:49Z</dcterms:created>
  <dcterms:modified xsi:type="dcterms:W3CDTF">2026-01-03T14:15:02Z</dcterms:modified>
</cp:coreProperties>
</file>