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5616-C2D5-4415-B50A-A4C62729FAD5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D293-8F14-4DC4-A962-07E5BD3495E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M._C._Esch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VzoaFi90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.imgur.com/6Qz13K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ACFBD"/>
              </a:clrFrom>
              <a:clrTo>
                <a:srgbClr val="DACF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-243408"/>
            <a:ext cx="5715000" cy="428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740352" cy="1143000"/>
          </a:xfrm>
        </p:spPr>
        <p:txBody>
          <a:bodyPr>
            <a:noAutofit/>
          </a:bodyPr>
          <a:lstStyle/>
          <a:p>
            <a:pPr algn="l"/>
            <a:r>
              <a:rPr lang="en-GB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on Earth is Tessellation?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7308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 tessellation is created when a shape is repeated over and over again covering an area without any gaps or overlaps.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alisadessd.org/cms/lib03/PA01000106/Centricity/Domain/443/parrottessel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08" y="332656"/>
            <a:ext cx="919020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2484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do we see tessellation in everyday life?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reativenerds.co.uk/wp-content/uploads/2011/10/c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6156176" cy="5025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2060848"/>
            <a:ext cx="474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Corn on the cob</a:t>
            </a: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essastessellations.weebly.com/uploads/2/0/8/9/2089198/1285564.bmp?174x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696345" cy="5128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11960" y="1628800"/>
            <a:ext cx="44230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Pineapple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dt530fall09.pbworks.com/f/1253690350/Honeycomb(400x400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3810000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5576" y="1052736"/>
            <a:ext cx="52739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Honeycomb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earntessellations.weebly.com/uploads/1/9/0/0/1900208/2059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1455"/>
            <a:ext cx="5496545" cy="54965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07124" y="188640"/>
            <a:ext cx="39368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Brick Laying</a:t>
            </a: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en/b/bc/6%22x6%22_porcelain_floor_t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75" y="-1000125"/>
            <a:ext cx="9667875" cy="78581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07124" y="3811012"/>
            <a:ext cx="39368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Floor Tiles</a:t>
            </a: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challenge</a:t>
            </a:r>
            <a:endParaRPr lang="en-US" dirty="0"/>
          </a:p>
        </p:txBody>
      </p:sp>
      <p:pic>
        <p:nvPicPr>
          <p:cNvPr id="4" name="Picture 3" descr="http://fc00.deviantart.net/fs70/i/2011/033/4/6/tessellating_arrows_by_quipitory-d38nl4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489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683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h3maths.edublogs.org/files/2012/03/tessellate1-1gl8h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9140"/>
            <a:ext cx="6408712" cy="408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80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4892"/>
            <a:ext cx="7848872" cy="356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24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GB" sz="60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M.C Escher</a:t>
            </a:r>
            <a:endParaRPr lang="en-GB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http://upload.wikimedia.org/wikipedia/en/archive/4/43/20120728155103!EscherSelf19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961964" cy="53285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16016" y="1988840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Maurits</a:t>
            </a:r>
            <a:r>
              <a:rPr lang="en-GB" sz="2800" dirty="0"/>
              <a:t> </a:t>
            </a:r>
            <a:r>
              <a:rPr lang="en-GB" sz="2800" dirty="0" err="1"/>
              <a:t>Cornelis</a:t>
            </a:r>
            <a:r>
              <a:rPr lang="en-GB" sz="2800" dirty="0"/>
              <a:t> Escher, usually referred to as M. C. Escher, was a Dutch graphic artist. He is known for his often mathematically inspired tessellations.</a:t>
            </a:r>
          </a:p>
          <a:p>
            <a:endParaRPr lang="en-GB" sz="2800" dirty="0"/>
          </a:p>
          <a:p>
            <a:r>
              <a:rPr lang="en-GB" sz="2800" dirty="0"/>
              <a:t>Let’s take a look at some of his work…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creative!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https://www.youtube.com/watch?v=WBVzoaFi90E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9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c05.deviantart.net/fs31/f/2008/195/7/7/Karateka_by_Hop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24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rettworks.files.wordpress.com/2012/04/tess1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84776" cy="6857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ritton.disted.camosun.bc.ca/tess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54769"/>
            <a:ext cx="6912768" cy="6912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rcoley.com/art/images/escher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9494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enakedlistener.files.wordpress.com/2013/02/tnl-wall-mc-escher-birds-tessellations-885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5499992"/>
            <a:ext cx="9753600" cy="126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cescher.com/Shopmain/ShopEU/facsprints-uk/data/1000/14%20Hors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1827584"/>
            <a:ext cx="9210675" cy="95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-cache-ec0.pinimg.com/236x/4f/df/00/4fdf00f403c7fe7751345540d06d4f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567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</Words>
  <Application>Microsoft Office PowerPoint</Application>
  <PresentationFormat>On-screen Show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What on Earth is Tessellation? </vt:lpstr>
      <vt:lpstr>M.C Escher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we see tessellation in everyday life?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challenge</vt:lpstr>
      <vt:lpstr>PowerPoint Presentation</vt:lpstr>
      <vt:lpstr>PowerPoint Presentation</vt:lpstr>
      <vt:lpstr>Get creative!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Tessellations</dc:title>
  <dc:creator>Lauren Morgan</dc:creator>
  <cp:lastModifiedBy>Natalie Bruntlett</cp:lastModifiedBy>
  <cp:revision>3</cp:revision>
  <dcterms:created xsi:type="dcterms:W3CDTF">2014-06-17T19:19:17Z</dcterms:created>
  <dcterms:modified xsi:type="dcterms:W3CDTF">2026-01-08T23:50:27Z</dcterms:modified>
</cp:coreProperties>
</file>