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Smallwood" userId="38a2a4ed-80d3-4765-8d3b-e916299d93ab" providerId="ADAL" clId="{1AB17D33-00B8-496F-9CD8-9ECA3349437D}"/>
    <pc:docChg chg="modSld">
      <pc:chgData name="Victoria Smallwood" userId="38a2a4ed-80d3-4765-8d3b-e916299d93ab" providerId="ADAL" clId="{1AB17D33-00B8-496F-9CD8-9ECA3349437D}" dt="2025-10-19T14:42:06.086" v="2" actId="1076"/>
      <pc:docMkLst>
        <pc:docMk/>
      </pc:docMkLst>
      <pc:sldChg chg="addSp modSp mod">
        <pc:chgData name="Victoria Smallwood" userId="38a2a4ed-80d3-4765-8d3b-e916299d93ab" providerId="ADAL" clId="{1AB17D33-00B8-496F-9CD8-9ECA3349437D}" dt="2025-10-19T14:42:06.086" v="2" actId="1076"/>
        <pc:sldMkLst>
          <pc:docMk/>
          <pc:sldMk cId="603584130" sldId="256"/>
        </pc:sldMkLst>
        <pc:picChg chg="mod">
          <ac:chgData name="Victoria Smallwood" userId="38a2a4ed-80d3-4765-8d3b-e916299d93ab" providerId="ADAL" clId="{1AB17D33-00B8-496F-9CD8-9ECA3349437D}" dt="2025-10-19T14:42:06.086" v="2" actId="1076"/>
          <ac:picMkLst>
            <pc:docMk/>
            <pc:sldMk cId="603584130" sldId="256"/>
            <ac:picMk id="5" creationId="{BB86337E-087A-F135-0545-8E8ECD0D2ACC}"/>
          </ac:picMkLst>
        </pc:picChg>
        <pc:cxnChg chg="add mod">
          <ac:chgData name="Victoria Smallwood" userId="38a2a4ed-80d3-4765-8d3b-e916299d93ab" providerId="ADAL" clId="{1AB17D33-00B8-496F-9CD8-9ECA3349437D}" dt="2025-10-19T14:42:02.842" v="1" actId="13822"/>
          <ac:cxnSpMkLst>
            <pc:docMk/>
            <pc:sldMk cId="603584130" sldId="256"/>
            <ac:cxnSpMk id="26" creationId="{09FFA2E9-6F4A-442B-557C-06F12E0350E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7ED47-F6B0-4088-B835-99EFE78DDFE6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EE746-B189-48A1-8C2C-A6A0ABEB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3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EE746-B189-48A1-8C2C-A6A0ABEBA4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7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6A84-260F-EB97-16BD-8DB657C01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119C0-94AF-0145-83BC-6C96C7976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CA801-DB76-5424-5924-C84FF178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31A6-DCDC-B99C-D0F9-2FE07B9E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F6407-B7E0-7532-6C2C-11AF0D30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9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BD9F-CE5D-5425-9E60-50355533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3550D-5973-CDE2-DBEC-E01DA7311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18AB-1E1E-6B1C-02B1-1EBBB7C4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2E3F-ED27-067E-E83A-B8264FEF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B9389-4FA1-4132-0EDA-74C5FBEB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2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DCEAB-1B9C-2DF3-67A3-3656C234A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E0180-0181-D216-B8C9-A38A8A3F4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6BA65-609B-4338-7CFE-489B8782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9727-A9A5-DF63-DF59-0807DA56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A243D-B5D7-DA13-ABB0-85C00F16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8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E1C2-1B77-A85E-8B5A-7D598E39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17FE-1A1B-F676-9257-4195A5E9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E9E4-E2AD-6C5E-AA86-A9389A43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D8731-1B4C-6965-BBDF-5D9FD697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F4562-0475-4604-FB1A-9F29E2B6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0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3C29-6E8C-8A85-E0F2-9B2834CA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9592A-8EA8-4F7C-7922-6A51A2EB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C7DDD-EA5A-3153-1062-A2429547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8BA74-28B0-361E-907C-D7175237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9EAB-43B0-74CA-6944-8E65EFA6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1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FC17-9D9D-025F-8126-AB4E2A25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6BD06-92DE-D364-09FD-534E4EF68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995A2-723A-3944-2129-240B74ACD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6F14-993B-2369-691E-228D34CF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5E582-B343-3AC2-1920-A0284175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B5E9B-B80D-085D-D6DD-3C6C60D2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7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BBC9-8AF1-9CEA-82CE-7265865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FB0E-F213-D300-A523-9626296D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6620E-3E6E-DAEB-A75D-1D45AF949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7D40A-0A4C-77EE-28F1-5A004AF76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7E77D-8253-0D54-90E4-841970178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9F612-AC97-08C9-361D-2B4001C3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AF447-285B-82DC-CBFC-92C97D70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18A31-D777-8668-820E-33D3979E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2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692F-BD3D-542B-B67D-95C776EB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90B0D-1D6E-A8AF-3740-A3FC8ABC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F9AD9-7CD6-9978-CAA3-664D02C6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E2A09-5963-6B8B-0038-619582E9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5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DAC14-5861-4970-EE36-7544D110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82174-D47E-1E1D-9C36-D2ADCDCC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D4317-F94E-7039-C317-DE9AB6DD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5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770A-EB5E-7BB8-752A-07CD92EC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E84B-97B7-E554-1E5A-C54A05C49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E7C61-9D63-1A94-DC2E-CD0483CA8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20EEA-6237-5A65-BE54-162986D6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5C02A-0767-9B2A-4362-4B13DBDD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7A99B-C005-428C-FDAB-60685940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0EB6-657C-CC45-69D0-FFA72AB2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DBFE7-7FE6-9AC9-CC45-81F9F90E3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3AA11-028E-3303-AE2B-37165865A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C80B1-3EA0-58BC-BFE4-EC889FDA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FFA4C-8BAD-659B-CFE2-F0E6659E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44EE3-EC7B-3BB8-28C0-C3EE97F2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4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251FD-717E-48DC-4E3C-DB65242B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A570D-E69A-327A-2794-11FA77982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2E4B7-FCC4-4FC5-D948-8BBBC0F75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DAE23F-2C67-4FB4-A265-CE03A82EFDCF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A0B2-EDB3-BC65-84E5-57A02C505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2D2E8-52DB-988C-45EA-41472DBCC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D8942-2D9B-4A7C-8DC0-A89E78C5C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7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5CEB-A6F5-C484-3D2A-7A5B67CB0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36A7E-E165-C398-AC6E-6750A4B96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6337E-087A-F135-0545-8E8ECD0D2A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77" t="-7213" r="13608" b="7213"/>
          <a:stretch>
            <a:fillRect/>
          </a:stretch>
        </p:blipFill>
        <p:spPr>
          <a:xfrm>
            <a:off x="0" y="-526217"/>
            <a:ext cx="11527972" cy="7405985"/>
          </a:xfrm>
          <a:prstGeom prst="rect">
            <a:avLst/>
          </a:prstGeom>
        </p:spPr>
      </p:pic>
      <p:pic>
        <p:nvPicPr>
          <p:cNvPr id="6" name="Picture 5" descr="A map of a school&#10;&#10;AI-generated content may be incorrect.">
            <a:extLst>
              <a:ext uri="{FF2B5EF4-FFF2-40B4-BE49-F238E27FC236}">
                <a16:creationId xmlns:a16="http://schemas.microsoft.com/office/drawing/2014/main" id="{0D0F3E6D-A131-9293-682F-6D62CC4E10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8296" r="64327" b="51218"/>
          <a:stretch>
            <a:fillRect/>
          </a:stretch>
        </p:blipFill>
        <p:spPr bwMode="auto">
          <a:xfrm>
            <a:off x="7394757" y="1329885"/>
            <a:ext cx="2010501" cy="1499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map of a school&#10;&#10;AI-generated content may be incorrect.">
            <a:extLst>
              <a:ext uri="{FF2B5EF4-FFF2-40B4-BE49-F238E27FC236}">
                <a16:creationId xmlns:a16="http://schemas.microsoft.com/office/drawing/2014/main" id="{63CBE5A9-6F82-3E4B-653C-DBC4040C5D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21796" r="40630" b="53423"/>
          <a:stretch>
            <a:fillRect/>
          </a:stretch>
        </p:blipFill>
        <p:spPr bwMode="auto">
          <a:xfrm>
            <a:off x="1524000" y="1055649"/>
            <a:ext cx="1362120" cy="946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map of a school&#10;&#10;AI-generated content may be incorrect.">
            <a:extLst>
              <a:ext uri="{FF2B5EF4-FFF2-40B4-BE49-F238E27FC236}">
                <a16:creationId xmlns:a16="http://schemas.microsoft.com/office/drawing/2014/main" id="{75718FE5-7048-0C26-0A7F-5EB0CD75B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8296" r="64327" b="51218"/>
          <a:stretch>
            <a:fillRect/>
          </a:stretch>
        </p:blipFill>
        <p:spPr bwMode="auto">
          <a:xfrm>
            <a:off x="892629" y="2220763"/>
            <a:ext cx="1444444" cy="1077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map of a school&#10;&#10;AI-generated content may be incorrect.">
            <a:extLst>
              <a:ext uri="{FF2B5EF4-FFF2-40B4-BE49-F238E27FC236}">
                <a16:creationId xmlns:a16="http://schemas.microsoft.com/office/drawing/2014/main" id="{EB8A6EFF-A1CE-EBC4-701F-788C4B80E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48763" r="70643" b="37335"/>
          <a:stretch>
            <a:fillRect/>
          </a:stretch>
        </p:blipFill>
        <p:spPr bwMode="auto">
          <a:xfrm>
            <a:off x="5432311" y="694082"/>
            <a:ext cx="1747520" cy="789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map of a school&#10;&#10;AI-generated content may be incorrect.">
            <a:extLst>
              <a:ext uri="{FF2B5EF4-FFF2-40B4-BE49-F238E27FC236}">
                <a16:creationId xmlns:a16="http://schemas.microsoft.com/office/drawing/2014/main" id="{7C9FBD79-D7D5-8907-F5B7-BB933CD0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7" t="59680" r="20386" b="34092"/>
          <a:stretch>
            <a:fillRect/>
          </a:stretch>
        </p:blipFill>
        <p:spPr bwMode="auto">
          <a:xfrm>
            <a:off x="1927815" y="4042681"/>
            <a:ext cx="818515" cy="353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map of a school&#10;&#10;AI-generated content may be incorrect.">
            <a:extLst>
              <a:ext uri="{FF2B5EF4-FFF2-40B4-BE49-F238E27FC236}">
                <a16:creationId xmlns:a16="http://schemas.microsoft.com/office/drawing/2014/main" id="{789D42D4-88D0-B579-85C0-62D004263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1" t="40349" r="7336" b="49271"/>
          <a:stretch>
            <a:fillRect/>
          </a:stretch>
        </p:blipFill>
        <p:spPr bwMode="auto">
          <a:xfrm>
            <a:off x="9405258" y="3555366"/>
            <a:ext cx="987425" cy="589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2983CB-2808-641C-D042-60DC24CD819F}"/>
              </a:ext>
            </a:extLst>
          </p:cNvPr>
          <p:cNvSpPr txBox="1"/>
          <p:nvPr/>
        </p:nvSpPr>
        <p:spPr>
          <a:xfrm>
            <a:off x="4285840" y="4024699"/>
            <a:ext cx="114647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Creative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9D30E-18B1-5D69-383A-9FC67518090D}"/>
              </a:ext>
            </a:extLst>
          </p:cNvPr>
          <p:cNvSpPr txBox="1"/>
          <p:nvPr/>
        </p:nvSpPr>
        <p:spPr>
          <a:xfrm>
            <a:off x="2796766" y="3736825"/>
            <a:ext cx="9906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Small world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E1DDD9-C0F8-ADAB-C7E9-DA0617F8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1" y="3602038"/>
            <a:ext cx="682072" cy="7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64BCAE-0754-ADA7-52DF-D6ED016C1CA8}"/>
              </a:ext>
            </a:extLst>
          </p:cNvPr>
          <p:cNvSpPr txBox="1"/>
          <p:nvPr/>
        </p:nvSpPr>
        <p:spPr>
          <a:xfrm>
            <a:off x="0" y="1619444"/>
            <a:ext cx="1146471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05B7E6-E5C4-F160-4AFE-3C09086D8811}"/>
              </a:ext>
            </a:extLst>
          </p:cNvPr>
          <p:cNvSpPr txBox="1"/>
          <p:nvPr/>
        </p:nvSpPr>
        <p:spPr>
          <a:xfrm>
            <a:off x="7201942" y="5366305"/>
            <a:ext cx="114647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Forest school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6D065-A198-5CD0-7FA1-22F2CA35E5E4}"/>
              </a:ext>
            </a:extLst>
          </p:cNvPr>
          <p:cNvSpPr txBox="1"/>
          <p:nvPr/>
        </p:nvSpPr>
        <p:spPr>
          <a:xfrm>
            <a:off x="3572259" y="1528743"/>
            <a:ext cx="1146471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Mud Kitchen</a:t>
            </a:r>
          </a:p>
        </p:txBody>
      </p:sp>
      <p:pic>
        <p:nvPicPr>
          <p:cNvPr id="18" name="Picture 17" descr="A map of a school&#10;&#10;AI-generated content may be incorrect.">
            <a:extLst>
              <a:ext uri="{FF2B5EF4-FFF2-40B4-BE49-F238E27FC236}">
                <a16:creationId xmlns:a16="http://schemas.microsoft.com/office/drawing/2014/main" id="{1567A042-713B-2C6A-A322-BB4BCBE1D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2" t="16546" r="10276" b="60819"/>
          <a:stretch>
            <a:fillRect/>
          </a:stretch>
        </p:blipFill>
        <p:spPr bwMode="auto">
          <a:xfrm>
            <a:off x="10063480" y="479108"/>
            <a:ext cx="1209040" cy="1286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A map of a school&#10;&#10;AI-generated content may be incorrect.">
            <a:extLst>
              <a:ext uri="{FF2B5EF4-FFF2-40B4-BE49-F238E27FC236}">
                <a16:creationId xmlns:a16="http://schemas.microsoft.com/office/drawing/2014/main" id="{760C5205-1DB7-969D-7E8F-A8CD19472C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2" t="16546" r="10276" b="60819"/>
          <a:stretch>
            <a:fillRect/>
          </a:stretch>
        </p:blipFill>
        <p:spPr bwMode="auto">
          <a:xfrm>
            <a:off x="134357" y="-23729"/>
            <a:ext cx="1209040" cy="1286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76BAA4A-D8BF-C64C-1CC3-4C7824E09343}"/>
              </a:ext>
            </a:extLst>
          </p:cNvPr>
          <p:cNvSpPr txBox="1"/>
          <p:nvPr/>
        </p:nvSpPr>
        <p:spPr>
          <a:xfrm>
            <a:off x="4567203" y="2530445"/>
            <a:ext cx="126754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Woodside allotment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95CB5B-4287-8382-2248-EE6B6FCA487E}"/>
              </a:ext>
            </a:extLst>
          </p:cNvPr>
          <p:cNvSpPr txBox="1"/>
          <p:nvPr/>
        </p:nvSpPr>
        <p:spPr>
          <a:xfrm>
            <a:off x="-41128" y="4314572"/>
            <a:ext cx="114647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Music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FFA2E9-6F4A-442B-557C-06F12E0350E1}"/>
              </a:ext>
            </a:extLst>
          </p:cNvPr>
          <p:cNvCxnSpPr/>
          <p:nvPr/>
        </p:nvCxnSpPr>
        <p:spPr>
          <a:xfrm flipV="1">
            <a:off x="0" y="3429000"/>
            <a:ext cx="0" cy="809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58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Smallwood</dc:creator>
  <cp:lastModifiedBy>Victoria Smallwood</cp:lastModifiedBy>
  <cp:revision>1</cp:revision>
  <dcterms:created xsi:type="dcterms:W3CDTF">2025-10-19T14:14:44Z</dcterms:created>
  <dcterms:modified xsi:type="dcterms:W3CDTF">2025-10-19T14:42:08Z</dcterms:modified>
</cp:coreProperties>
</file>