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3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323F70-5690-4449-B2D7-9D338331962C}" type="doc">
      <dgm:prSet loTypeId="urn:microsoft.com/office/officeart/2011/layout/Circle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09DF445-9930-412A-BAFA-81DED0EAFAD9}" type="pres">
      <dgm:prSet presAssocID="{B3323F70-5690-4449-B2D7-9D338331962C}" presName="Name0" presStyleCnt="0">
        <dgm:presLayoutVars>
          <dgm:chMax val="11"/>
          <dgm:chPref val="11"/>
          <dgm:dir/>
          <dgm:resizeHandles/>
        </dgm:presLayoutVars>
      </dgm:prSet>
      <dgm:spPr/>
    </dgm:pt>
  </dgm:ptLst>
  <dgm:cxnLst>
    <dgm:cxn modelId="{BC720636-9148-437C-A010-D28FBEE67F30}" type="presOf" srcId="{B3323F70-5690-4449-B2D7-9D338331962C}" destId="{709DF445-9930-412A-BAFA-81DED0EAFAD9}" srcOrd="0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735EE9-32DA-4FF0-8854-1F5F1030D09A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D59FD-E0F3-4FC1-A492-B4F555EF0E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612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1167B6-366E-4EC3-AF09-1D7369FD01C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317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E8B9C-C87C-4AB3-9799-BC83CDC69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D833E2-A408-4CF9-9ED0-2B8B14B7C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EBA3B7-AB41-4FCC-B5E5-7FBDBDF1B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91F2-329C-4213-A927-4681AB004674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613C8-B42D-4FB7-AE13-C2B9F3983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9BB2D4-AE3D-4E73-BD20-55BAE519A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FBC4-E744-4F51-AC95-2D11A3C51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184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B8378-A935-46B0-8446-851C4A906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01C8BA-B8AC-4E3B-9AB6-4A45157CA9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CD967-DA37-4144-B20D-4C0C8F4D0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91F2-329C-4213-A927-4681AB004674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68170-A5A3-4FDC-B235-8A75038A2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401C1-3461-45DF-8382-D1840F033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FBC4-E744-4F51-AC95-2D11A3C51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2308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DDBBD1-3A24-4419-A355-1ABC166045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BE4CDE-2916-47E5-81C9-5EC83B8322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F994A-BEF4-4415-8BDD-3414B7B89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91F2-329C-4213-A927-4681AB004674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7BD929-129F-4809-8847-FFA78DC0B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7AE24-B1B5-4FA4-AA76-3A52DAED5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FBC4-E744-4F51-AC95-2D11A3C51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179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8E726-3596-4196-B564-E162628AF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51169-FE3D-4D40-B72E-B03C3B507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495F80-39DD-4874-BE7B-6547EB8A3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91F2-329C-4213-A927-4681AB004674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17156B-5299-4693-8CC2-BF881FF3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EB624F-D19D-419B-A558-40FC5F170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FBC4-E744-4F51-AC95-2D11A3C51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703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072C6-A042-47F3-9BA9-45B633636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BD6BC8-25FA-4CD2-AB9E-7AE7740DD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45D189-A8EE-44E6-86B2-9C359D573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91F2-329C-4213-A927-4681AB004674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419A0-DDD0-4EBF-84E8-3701BD6CC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7840D-9188-4E79-92C0-78956FD0F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FBC4-E744-4F51-AC95-2D11A3C51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37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48F00-FE3E-4126-A104-44BC00889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844A2-BA80-457D-80A5-4A98567EE0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D1D6E2-CB20-4EF6-BCF1-2328B96477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99F961-C058-4149-8F35-8DD45C820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91F2-329C-4213-A927-4681AB004674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B9E4BA-345A-488E-8678-EB2AC3099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C23B99-072D-49B5-B546-83A56CCA5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FBC4-E744-4F51-AC95-2D11A3C51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45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FCD59-A1A5-4CDA-838C-0B12EFDC9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D95D6A-48D7-4CD0-AD22-B7CC85CF4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5F17BB-376E-4CA6-A1C9-6E38040B20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01A1ED-04AF-4B63-BE17-421F628A81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D89A27-77CB-41D3-9CD1-EA9F2A46A6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7F90A0-E162-4844-8140-8C5566E70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91F2-329C-4213-A927-4681AB004674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22554B-0F88-4406-8CB3-01E28D1DD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5DD91B-C36A-47D3-BEF2-2B03F5778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FBC4-E744-4F51-AC95-2D11A3C51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461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D1FC4-031E-485A-846B-379A65548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52E452-20D8-44E4-9F3F-C133301F6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91F2-329C-4213-A927-4681AB004674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2FF803-B2C8-4D9A-AB5F-4D7782F07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366B7B-8DB5-4AA7-8566-0A97D742C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FBC4-E744-4F51-AC95-2D11A3C51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167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9BFA07-EA3E-4853-82D9-E27FC0D34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91F2-329C-4213-A927-4681AB004674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607FB5-0E98-4E2E-B557-BCAB36B37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B4C07B-35B4-4BEC-B5B2-794977818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FBC4-E744-4F51-AC95-2D11A3C51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438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BCFE2-592D-42A9-9874-A24A6FA4E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DE082-A261-4D32-8830-E4E8706DEA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B71C9F-FC36-441D-8B46-BC787D1063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47CC35-DC3E-46B8-A024-426DD8F04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91F2-329C-4213-A927-4681AB004674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AC83F8-87D1-47E7-9B27-04E900791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0C4799-D67A-47BB-84B5-477DC3F56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FBC4-E744-4F51-AC95-2D11A3C51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694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536DE-B622-4C59-9738-88922E8CD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E5409C-4A9B-4044-9E30-0FB04C0132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D40081-9CCE-4D31-A742-E5536C9E0D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7CEA69-F126-47A4-A093-2A681795D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91F2-329C-4213-A927-4681AB004674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AB0312-20A6-4DCD-8182-D104901EB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008F3-EAF5-4259-8496-09B9C8306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FBC4-E744-4F51-AC95-2D11A3C51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557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CD3410-9F0C-443F-AAEE-76A32AC7D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8FAEB2-4F01-4439-9930-28381B98E8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BBCC8-F900-44BF-B6AB-4C48D686AA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791F2-329C-4213-A927-4681AB004674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1E2F93-F059-4771-88F5-8A6FB5E70F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B0727-7759-41FB-BC72-7BDB28B434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0FBC4-E744-4F51-AC95-2D11A3C51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969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>
            <a:extLst>
              <a:ext uri="{FF2B5EF4-FFF2-40B4-BE49-F238E27FC236}">
                <a16:creationId xmlns:a16="http://schemas.microsoft.com/office/drawing/2014/main" id="{9B3FE920-63F8-4FD7-8B1B-4754180622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8294256"/>
              </p:ext>
            </p:extLst>
          </p:nvPr>
        </p:nvGraphicFramePr>
        <p:xfrm>
          <a:off x="516834" y="-673412"/>
          <a:ext cx="10257182" cy="70763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4">
            <a:extLst>
              <a:ext uri="{FF2B5EF4-FFF2-40B4-BE49-F238E27FC236}">
                <a16:creationId xmlns:a16="http://schemas.microsoft.com/office/drawing/2014/main" id="{53E8E43C-A780-4BE0-B9A8-20E0581D3BE2}"/>
              </a:ext>
            </a:extLst>
          </p:cNvPr>
          <p:cNvSpPr txBox="1">
            <a:spLocks/>
          </p:cNvSpPr>
          <p:nvPr/>
        </p:nvSpPr>
        <p:spPr>
          <a:xfrm>
            <a:off x="655983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solidFill>
                  <a:srgbClr val="8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DT Teaching Sequence</a:t>
            </a:r>
            <a:endParaRPr lang="en-GB" dirty="0">
              <a:solidFill>
                <a:srgbClr val="80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67EDAE-42DE-C897-127E-A7DE34DEE76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5882" y="1655900"/>
            <a:ext cx="10840876" cy="2403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537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976ECFF4D524458D426968E4E2F4D4" ma:contentTypeVersion="11" ma:contentTypeDescription="Create a new document." ma:contentTypeScope="" ma:versionID="1f2052cbd63a9501f6df97dad75ab425">
  <xsd:schema xmlns:xsd="http://www.w3.org/2001/XMLSchema" xmlns:xs="http://www.w3.org/2001/XMLSchema" xmlns:p="http://schemas.microsoft.com/office/2006/metadata/properties" xmlns:ns2="54615519-0b29-4ec1-8cd3-aa9f4fcf666a" xmlns:ns3="80a4e2f8-c94b-491b-bd51-bbd9bc3ae935" targetNamespace="http://schemas.microsoft.com/office/2006/metadata/properties" ma:root="true" ma:fieldsID="89fab908ce2339d68073622201cb1a54" ns2:_="" ns3:_="">
    <xsd:import namespace="54615519-0b29-4ec1-8cd3-aa9f4fcf666a"/>
    <xsd:import namespace="80a4e2f8-c94b-491b-bd51-bbd9bc3ae9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615519-0b29-4ec1-8cd3-aa9f4fcf66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0d17afa-19d8-47aa-8dab-4b3c635895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a4e2f8-c94b-491b-bd51-bbd9bc3ae93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5ac2633-6b6b-426e-866a-626677ee1190}" ma:internalName="TaxCatchAll" ma:showField="CatchAllData" ma:web="80a4e2f8-c94b-491b-bd51-bbd9bc3ae9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4615519-0b29-4ec1-8cd3-aa9f4fcf666a">
      <Terms xmlns="http://schemas.microsoft.com/office/infopath/2007/PartnerControls"/>
    </lcf76f155ced4ddcb4097134ff3c332f>
    <TaxCatchAll xmlns="80a4e2f8-c94b-491b-bd51-bbd9bc3ae935" xsi:nil="true"/>
  </documentManagement>
</p:properties>
</file>

<file path=customXml/itemProps1.xml><?xml version="1.0" encoding="utf-8"?>
<ds:datastoreItem xmlns:ds="http://schemas.openxmlformats.org/officeDocument/2006/customXml" ds:itemID="{A2F3C990-65B4-4A05-9541-2188113FB8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615519-0b29-4ec1-8cd3-aa9f4fcf666a"/>
    <ds:schemaRef ds:uri="80a4e2f8-c94b-491b-bd51-bbd9bc3ae9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E1AEA67-2547-414E-976C-247C2CECE58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661E448-7B6C-41FA-B9A1-92DE5DD15A82}">
  <ds:schemaRefs>
    <ds:schemaRef ds:uri="http://schemas.microsoft.com/office/2006/metadata/properties"/>
    <ds:schemaRef ds:uri="http://schemas.microsoft.com/office/infopath/2007/PartnerControls"/>
    <ds:schemaRef ds:uri="54615519-0b29-4ec1-8cd3-aa9f4fcf666a"/>
    <ds:schemaRef ds:uri="80a4e2f8-c94b-491b-bd51-bbd9bc3ae93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4</Words>
  <Application>Microsoft Office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Upton</dc:creator>
  <cp:lastModifiedBy>Jessie Twigger</cp:lastModifiedBy>
  <cp:revision>7</cp:revision>
  <dcterms:created xsi:type="dcterms:W3CDTF">2024-05-24T11:30:18Z</dcterms:created>
  <dcterms:modified xsi:type="dcterms:W3CDTF">2025-10-12T12:13:04Z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0x010100ED976ECFF4D524458D426968E4E2F4D4</vt:lpwstr>
  </property>
</Properties>
</file>