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23F70-5690-4449-B2D7-9D338331962C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19C8B94-4EFF-488B-8664-BB73E622E85F}">
      <dgm:prSet phldrT="[Text]"/>
      <dgm:spPr>
        <a:solidFill>
          <a:srgbClr val="FFCCFF"/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b="1" dirty="0">
              <a:latin typeface="Segoe UI" panose="020B0502040204020203" pitchFamily="34" charset="0"/>
              <a:cs typeface="Segoe UI" panose="020B0502040204020203" pitchFamily="34" charset="0"/>
            </a:rPr>
            <a:t>Appreciate &amp; Connect</a:t>
          </a:r>
        </a:p>
      </dgm:t>
    </dgm:pt>
    <dgm:pt modelId="{44F09961-381C-46A7-976B-0FFD6B901D84}" type="parTrans" cxnId="{97473DA7-4513-43AB-976D-D61814564E05}">
      <dgm:prSet/>
      <dgm:spPr/>
      <dgm:t>
        <a:bodyPr/>
        <a:lstStyle/>
        <a:p>
          <a:endParaRPr lang="en-GB"/>
        </a:p>
      </dgm:t>
    </dgm:pt>
    <dgm:pt modelId="{11A45B61-DCFA-49AC-8E98-D6ED32FEB168}" type="sibTrans" cxnId="{97473DA7-4513-43AB-976D-D61814564E05}">
      <dgm:prSet/>
      <dgm:spPr/>
      <dgm:t>
        <a:bodyPr/>
        <a:lstStyle/>
        <a:p>
          <a:endParaRPr lang="en-GB"/>
        </a:p>
      </dgm:t>
    </dgm:pt>
    <dgm:pt modelId="{820D7658-281D-4BC9-B0FC-B2E37703B8E1}">
      <dgm:prSet phldrT="[Text]"/>
      <dgm:spPr>
        <a:solidFill>
          <a:srgbClr val="FFCCFF"/>
        </a:solidFill>
        <a:ln>
          <a:solidFill>
            <a:srgbClr val="CC99FF"/>
          </a:solidFill>
        </a:ln>
      </dgm:spPr>
      <dgm:t>
        <a:bodyPr/>
        <a:lstStyle/>
        <a:p>
          <a:r>
            <a:rPr lang="en-GB" b="1" dirty="0">
              <a:latin typeface="Segoe UI" panose="020B0502040204020203" pitchFamily="34" charset="0"/>
              <a:cs typeface="Segoe UI" panose="020B0502040204020203" pitchFamily="34" charset="0"/>
            </a:rPr>
            <a:t>Develop &amp; Master </a:t>
          </a:r>
        </a:p>
      </dgm:t>
    </dgm:pt>
    <dgm:pt modelId="{C4B1166C-75DB-49FC-9E5C-7EB82B4F1ECA}" type="parTrans" cxnId="{DAE26C53-C665-421C-B01B-E3DA9DD40FF7}">
      <dgm:prSet/>
      <dgm:spPr/>
      <dgm:t>
        <a:bodyPr/>
        <a:lstStyle/>
        <a:p>
          <a:endParaRPr lang="en-GB"/>
        </a:p>
      </dgm:t>
    </dgm:pt>
    <dgm:pt modelId="{F0DDEDE5-6B06-49D7-B8CA-CE618A103B52}" type="sibTrans" cxnId="{DAE26C53-C665-421C-B01B-E3DA9DD40FF7}">
      <dgm:prSet/>
      <dgm:spPr/>
      <dgm:t>
        <a:bodyPr/>
        <a:lstStyle/>
        <a:p>
          <a:endParaRPr lang="en-GB"/>
        </a:p>
      </dgm:t>
    </dgm:pt>
    <dgm:pt modelId="{0510BB97-76C5-430E-9F58-2D8324515282}">
      <dgm:prSet phldrT="[Text]"/>
      <dgm:spPr>
        <a:solidFill>
          <a:srgbClr val="FFCCFF"/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b="1" dirty="0">
              <a:latin typeface="Segoe UI" panose="020B0502040204020203" pitchFamily="34" charset="0"/>
              <a:cs typeface="Segoe UI" panose="020B0502040204020203" pitchFamily="34" charset="0"/>
            </a:rPr>
            <a:t>Appreciate &amp; Connect</a:t>
          </a:r>
        </a:p>
      </dgm:t>
    </dgm:pt>
    <dgm:pt modelId="{1F67F11D-4246-4D79-B060-63D3B0856E81}" type="parTrans" cxnId="{7C26CDC7-0008-4CB7-902E-31A8098F0758}">
      <dgm:prSet/>
      <dgm:spPr/>
      <dgm:t>
        <a:bodyPr/>
        <a:lstStyle/>
        <a:p>
          <a:endParaRPr lang="en-GB"/>
        </a:p>
      </dgm:t>
    </dgm:pt>
    <dgm:pt modelId="{9195801F-E90C-4852-856E-D28C61CBF003}" type="sibTrans" cxnId="{7C26CDC7-0008-4CB7-902E-31A8098F0758}">
      <dgm:prSet/>
      <dgm:spPr/>
      <dgm:t>
        <a:bodyPr/>
        <a:lstStyle/>
        <a:p>
          <a:endParaRPr lang="en-GB"/>
        </a:p>
      </dgm:t>
    </dgm:pt>
    <dgm:pt modelId="{950C4B83-CCDB-4599-81A1-9B4D4DDA4B5B}">
      <dgm:prSet phldrT="[Text]"/>
      <dgm:spPr>
        <a:solidFill>
          <a:srgbClr val="FFCCFF"/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b="1" dirty="0">
              <a:latin typeface="Segoe UI" panose="020B0502040204020203" pitchFamily="34" charset="0"/>
              <a:cs typeface="Segoe UI" panose="020B0502040204020203" pitchFamily="34" charset="0"/>
            </a:rPr>
            <a:t>Create</a:t>
          </a:r>
        </a:p>
      </dgm:t>
    </dgm:pt>
    <dgm:pt modelId="{A6E78849-86EB-47B3-918B-DB872B222CCF}" type="parTrans" cxnId="{4ED897E4-C78F-4A43-8A54-D327F4B0CA90}">
      <dgm:prSet/>
      <dgm:spPr/>
      <dgm:t>
        <a:bodyPr/>
        <a:lstStyle/>
        <a:p>
          <a:endParaRPr lang="en-GB"/>
        </a:p>
      </dgm:t>
    </dgm:pt>
    <dgm:pt modelId="{0BFFDDD1-CB00-4F8F-9316-7B93ACD53389}" type="sibTrans" cxnId="{4ED897E4-C78F-4A43-8A54-D327F4B0CA90}">
      <dgm:prSet/>
      <dgm:spPr/>
      <dgm:t>
        <a:bodyPr/>
        <a:lstStyle/>
        <a:p>
          <a:endParaRPr lang="en-GB"/>
        </a:p>
      </dgm:t>
    </dgm:pt>
    <dgm:pt modelId="{709DF445-9930-412A-BAFA-81DED0EAFAD9}" type="pres">
      <dgm:prSet presAssocID="{B3323F70-5690-4449-B2D7-9D338331962C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3F6695DC-6348-45DF-A9D3-F06DFD36F7A0}" type="pres">
      <dgm:prSet presAssocID="{0510BB97-76C5-430E-9F58-2D8324515282}" presName="Accent4" presStyleCnt="0"/>
      <dgm:spPr/>
    </dgm:pt>
    <dgm:pt modelId="{0F934203-B0CF-4139-BC9D-78EFF03FFB1D}" type="pres">
      <dgm:prSet presAssocID="{0510BB97-76C5-430E-9F58-2D8324515282}" presName="Accent" presStyleLbl="node1" presStyleIdx="0" presStyleCnt="4" custLinFactNeighborX="-2261" custLinFactNeighborY="565"/>
      <dgm:spPr>
        <a:solidFill>
          <a:srgbClr val="800000"/>
        </a:solidFill>
        <a:ln>
          <a:solidFill>
            <a:srgbClr val="800000"/>
          </a:solidFill>
        </a:ln>
      </dgm:spPr>
    </dgm:pt>
    <dgm:pt modelId="{4749D048-0EE0-4A8E-A810-A2278621852A}" type="pres">
      <dgm:prSet presAssocID="{0510BB97-76C5-430E-9F58-2D8324515282}" presName="ParentBackground4" presStyleCnt="0"/>
      <dgm:spPr/>
    </dgm:pt>
    <dgm:pt modelId="{8A2642F2-16E7-45EC-A20F-8AE1D55326EF}" type="pres">
      <dgm:prSet presAssocID="{0510BB97-76C5-430E-9F58-2D8324515282}" presName="ParentBackground" presStyleLbl="fgAcc1" presStyleIdx="0" presStyleCnt="4"/>
      <dgm:spPr/>
    </dgm:pt>
    <dgm:pt modelId="{AB8A2FDC-946C-472C-A945-96D1B934D3EE}" type="pres">
      <dgm:prSet presAssocID="{0510BB97-76C5-430E-9F58-2D8324515282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D327AA60-03CE-4368-AF36-910390487671}" type="pres">
      <dgm:prSet presAssocID="{950C4B83-CCDB-4599-81A1-9B4D4DDA4B5B}" presName="Accent3" presStyleCnt="0"/>
      <dgm:spPr/>
    </dgm:pt>
    <dgm:pt modelId="{414CA624-568F-4999-8076-88468B24AB0A}" type="pres">
      <dgm:prSet presAssocID="{950C4B83-CCDB-4599-81A1-9B4D4DDA4B5B}" presName="Accent" presStyleLbl="node1" presStyleIdx="1" presStyleCnt="4"/>
      <dgm:spPr>
        <a:solidFill>
          <a:srgbClr val="800000"/>
        </a:solidFill>
        <a:ln>
          <a:solidFill>
            <a:srgbClr val="800000"/>
          </a:solidFill>
        </a:ln>
      </dgm:spPr>
    </dgm:pt>
    <dgm:pt modelId="{0758CC2C-5F97-43F5-B1EB-7D77BB84826D}" type="pres">
      <dgm:prSet presAssocID="{950C4B83-CCDB-4599-81A1-9B4D4DDA4B5B}" presName="ParentBackground3" presStyleCnt="0"/>
      <dgm:spPr/>
    </dgm:pt>
    <dgm:pt modelId="{DB1D4064-17C6-4865-8F6F-ABEA8A74F7E8}" type="pres">
      <dgm:prSet presAssocID="{950C4B83-CCDB-4599-81A1-9B4D4DDA4B5B}" presName="ParentBackground" presStyleLbl="fgAcc1" presStyleIdx="1" presStyleCnt="4"/>
      <dgm:spPr/>
    </dgm:pt>
    <dgm:pt modelId="{264C7E5A-C2DE-4CBE-9370-6C4654768F25}" type="pres">
      <dgm:prSet presAssocID="{950C4B83-CCDB-4599-81A1-9B4D4DDA4B5B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3EBB28B-CC84-4831-8199-58F1C2329C97}" type="pres">
      <dgm:prSet presAssocID="{820D7658-281D-4BC9-B0FC-B2E37703B8E1}" presName="Accent2" presStyleCnt="0"/>
      <dgm:spPr/>
    </dgm:pt>
    <dgm:pt modelId="{6C608816-2BB2-4B54-B9E4-B7B117251D44}" type="pres">
      <dgm:prSet presAssocID="{820D7658-281D-4BC9-B0FC-B2E37703B8E1}" presName="Accent" presStyleLbl="node1" presStyleIdx="2" presStyleCnt="4"/>
      <dgm:spPr>
        <a:solidFill>
          <a:srgbClr val="800000"/>
        </a:solidFill>
        <a:ln>
          <a:solidFill>
            <a:srgbClr val="800000"/>
          </a:solidFill>
        </a:ln>
      </dgm:spPr>
    </dgm:pt>
    <dgm:pt modelId="{D995E2FC-0989-4BA5-ABC8-C163D698FF59}" type="pres">
      <dgm:prSet presAssocID="{820D7658-281D-4BC9-B0FC-B2E37703B8E1}" presName="ParentBackground2" presStyleCnt="0"/>
      <dgm:spPr/>
    </dgm:pt>
    <dgm:pt modelId="{ACE18B25-2470-44F5-ACA7-30B59F28B9E0}" type="pres">
      <dgm:prSet presAssocID="{820D7658-281D-4BC9-B0FC-B2E37703B8E1}" presName="ParentBackground" presStyleLbl="fgAcc1" presStyleIdx="2" presStyleCnt="4"/>
      <dgm:spPr/>
    </dgm:pt>
    <dgm:pt modelId="{B73ADCDF-9C07-4D19-8D54-A7B5289EF83B}" type="pres">
      <dgm:prSet presAssocID="{820D7658-281D-4BC9-B0FC-B2E37703B8E1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FC6BF16E-076E-45D5-9D42-4F706DD1B279}" type="pres">
      <dgm:prSet presAssocID="{819C8B94-4EFF-488B-8664-BB73E622E85F}" presName="Accent1" presStyleCnt="0"/>
      <dgm:spPr/>
    </dgm:pt>
    <dgm:pt modelId="{39963A4A-07C1-4DCF-B5C1-688647A6180D}" type="pres">
      <dgm:prSet presAssocID="{819C8B94-4EFF-488B-8664-BB73E622E85F}" presName="Accent" presStyleLbl="node1" presStyleIdx="3" presStyleCnt="4"/>
      <dgm:spPr>
        <a:solidFill>
          <a:srgbClr val="800000"/>
        </a:solidFill>
        <a:ln>
          <a:solidFill>
            <a:srgbClr val="800000"/>
          </a:solidFill>
        </a:ln>
      </dgm:spPr>
    </dgm:pt>
    <dgm:pt modelId="{9A3FEBD0-9CD7-4CC3-A0A8-C9594CA76EE3}" type="pres">
      <dgm:prSet presAssocID="{819C8B94-4EFF-488B-8664-BB73E622E85F}" presName="ParentBackground1" presStyleCnt="0"/>
      <dgm:spPr/>
    </dgm:pt>
    <dgm:pt modelId="{8EAB893E-C81B-4560-ADB3-3410CB310F18}" type="pres">
      <dgm:prSet presAssocID="{819C8B94-4EFF-488B-8664-BB73E622E85F}" presName="ParentBackground" presStyleLbl="fgAcc1" presStyleIdx="3" presStyleCnt="4"/>
      <dgm:spPr/>
    </dgm:pt>
    <dgm:pt modelId="{9998ACEB-7A31-4DC9-821E-AFE3449FDFBC}" type="pres">
      <dgm:prSet presAssocID="{819C8B94-4EFF-488B-8664-BB73E622E85F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2FBCC800-76B9-454A-8AFE-03271E1DC5E1}" type="presOf" srcId="{0510BB97-76C5-430E-9F58-2D8324515282}" destId="{AB8A2FDC-946C-472C-A945-96D1B934D3EE}" srcOrd="1" destOrd="0" presId="urn:microsoft.com/office/officeart/2011/layout/CircleProcess"/>
    <dgm:cxn modelId="{A046E808-E05E-4268-83AA-ECF5EA54251A}" type="presOf" srcId="{820D7658-281D-4BC9-B0FC-B2E37703B8E1}" destId="{B73ADCDF-9C07-4D19-8D54-A7B5289EF83B}" srcOrd="1" destOrd="0" presId="urn:microsoft.com/office/officeart/2011/layout/CircleProcess"/>
    <dgm:cxn modelId="{009DC214-593C-4801-9570-6F1AE90EF68B}" type="presOf" srcId="{820D7658-281D-4BC9-B0FC-B2E37703B8E1}" destId="{ACE18B25-2470-44F5-ACA7-30B59F28B9E0}" srcOrd="0" destOrd="0" presId="urn:microsoft.com/office/officeart/2011/layout/CircleProcess"/>
    <dgm:cxn modelId="{3ADF0E20-D359-4347-AD41-18DE56914CE6}" type="presOf" srcId="{0510BB97-76C5-430E-9F58-2D8324515282}" destId="{8A2642F2-16E7-45EC-A20F-8AE1D55326EF}" srcOrd="0" destOrd="0" presId="urn:microsoft.com/office/officeart/2011/layout/CircleProcess"/>
    <dgm:cxn modelId="{BC720636-9148-437C-A010-D28FBEE67F30}" type="presOf" srcId="{B3323F70-5690-4449-B2D7-9D338331962C}" destId="{709DF445-9930-412A-BAFA-81DED0EAFAD9}" srcOrd="0" destOrd="0" presId="urn:microsoft.com/office/officeart/2011/layout/CircleProcess"/>
    <dgm:cxn modelId="{30A84351-4654-469F-ABAF-A5B2F358CB18}" type="presOf" srcId="{819C8B94-4EFF-488B-8664-BB73E622E85F}" destId="{9998ACEB-7A31-4DC9-821E-AFE3449FDFBC}" srcOrd="1" destOrd="0" presId="urn:microsoft.com/office/officeart/2011/layout/CircleProcess"/>
    <dgm:cxn modelId="{DAE26C53-C665-421C-B01B-E3DA9DD40FF7}" srcId="{B3323F70-5690-4449-B2D7-9D338331962C}" destId="{820D7658-281D-4BC9-B0FC-B2E37703B8E1}" srcOrd="1" destOrd="0" parTransId="{C4B1166C-75DB-49FC-9E5C-7EB82B4F1ECA}" sibTransId="{F0DDEDE5-6B06-49D7-B8CA-CE618A103B52}"/>
    <dgm:cxn modelId="{2857007D-19C1-4DAD-B695-E1CC4ED16EE2}" type="presOf" srcId="{950C4B83-CCDB-4599-81A1-9B4D4DDA4B5B}" destId="{DB1D4064-17C6-4865-8F6F-ABEA8A74F7E8}" srcOrd="0" destOrd="0" presId="urn:microsoft.com/office/officeart/2011/layout/CircleProcess"/>
    <dgm:cxn modelId="{97473DA7-4513-43AB-976D-D61814564E05}" srcId="{B3323F70-5690-4449-B2D7-9D338331962C}" destId="{819C8B94-4EFF-488B-8664-BB73E622E85F}" srcOrd="0" destOrd="0" parTransId="{44F09961-381C-46A7-976B-0FFD6B901D84}" sibTransId="{11A45B61-DCFA-49AC-8E98-D6ED32FEB168}"/>
    <dgm:cxn modelId="{93E3E8AB-4F90-4453-9458-3E3D74D51354}" type="presOf" srcId="{950C4B83-CCDB-4599-81A1-9B4D4DDA4B5B}" destId="{264C7E5A-C2DE-4CBE-9370-6C4654768F25}" srcOrd="1" destOrd="0" presId="urn:microsoft.com/office/officeart/2011/layout/CircleProcess"/>
    <dgm:cxn modelId="{7C26CDC7-0008-4CB7-902E-31A8098F0758}" srcId="{B3323F70-5690-4449-B2D7-9D338331962C}" destId="{0510BB97-76C5-430E-9F58-2D8324515282}" srcOrd="3" destOrd="0" parTransId="{1F67F11D-4246-4D79-B060-63D3B0856E81}" sibTransId="{9195801F-E90C-4852-856E-D28C61CBF003}"/>
    <dgm:cxn modelId="{7489DED8-4D13-404D-BDC8-851CC78F6C7B}" type="presOf" srcId="{819C8B94-4EFF-488B-8664-BB73E622E85F}" destId="{8EAB893E-C81B-4560-ADB3-3410CB310F18}" srcOrd="0" destOrd="0" presId="urn:microsoft.com/office/officeart/2011/layout/CircleProcess"/>
    <dgm:cxn modelId="{4ED897E4-C78F-4A43-8A54-D327F4B0CA90}" srcId="{B3323F70-5690-4449-B2D7-9D338331962C}" destId="{950C4B83-CCDB-4599-81A1-9B4D4DDA4B5B}" srcOrd="2" destOrd="0" parTransId="{A6E78849-86EB-47B3-918B-DB872B222CCF}" sibTransId="{0BFFDDD1-CB00-4F8F-9316-7B93ACD53389}"/>
    <dgm:cxn modelId="{83FB4011-6A91-47E7-9402-913475DA0483}" type="presParOf" srcId="{709DF445-9930-412A-BAFA-81DED0EAFAD9}" destId="{3F6695DC-6348-45DF-A9D3-F06DFD36F7A0}" srcOrd="0" destOrd="0" presId="urn:microsoft.com/office/officeart/2011/layout/CircleProcess"/>
    <dgm:cxn modelId="{845AABC2-C301-45DC-A09D-FAF3A06A58C5}" type="presParOf" srcId="{3F6695DC-6348-45DF-A9D3-F06DFD36F7A0}" destId="{0F934203-B0CF-4139-BC9D-78EFF03FFB1D}" srcOrd="0" destOrd="0" presId="urn:microsoft.com/office/officeart/2011/layout/CircleProcess"/>
    <dgm:cxn modelId="{94A335A5-20FC-48D6-A5C2-7453613C621A}" type="presParOf" srcId="{709DF445-9930-412A-BAFA-81DED0EAFAD9}" destId="{4749D048-0EE0-4A8E-A810-A2278621852A}" srcOrd="1" destOrd="0" presId="urn:microsoft.com/office/officeart/2011/layout/CircleProcess"/>
    <dgm:cxn modelId="{36126DE5-03F6-47D7-8ED0-3F80399382B2}" type="presParOf" srcId="{4749D048-0EE0-4A8E-A810-A2278621852A}" destId="{8A2642F2-16E7-45EC-A20F-8AE1D55326EF}" srcOrd="0" destOrd="0" presId="urn:microsoft.com/office/officeart/2011/layout/CircleProcess"/>
    <dgm:cxn modelId="{850E9FD2-D7CF-46CA-B4CC-18451E0E1A9E}" type="presParOf" srcId="{709DF445-9930-412A-BAFA-81DED0EAFAD9}" destId="{AB8A2FDC-946C-472C-A945-96D1B934D3EE}" srcOrd="2" destOrd="0" presId="urn:microsoft.com/office/officeart/2011/layout/CircleProcess"/>
    <dgm:cxn modelId="{642BF72E-99FD-4488-8191-AF88F2D2AE0A}" type="presParOf" srcId="{709DF445-9930-412A-BAFA-81DED0EAFAD9}" destId="{D327AA60-03CE-4368-AF36-910390487671}" srcOrd="3" destOrd="0" presId="urn:microsoft.com/office/officeart/2011/layout/CircleProcess"/>
    <dgm:cxn modelId="{B70A7532-6626-4553-AEC1-DC5AA8BE45CA}" type="presParOf" srcId="{D327AA60-03CE-4368-AF36-910390487671}" destId="{414CA624-568F-4999-8076-88468B24AB0A}" srcOrd="0" destOrd="0" presId="urn:microsoft.com/office/officeart/2011/layout/CircleProcess"/>
    <dgm:cxn modelId="{2F128ECE-C44D-45DF-829B-42D2A5F5AE13}" type="presParOf" srcId="{709DF445-9930-412A-BAFA-81DED0EAFAD9}" destId="{0758CC2C-5F97-43F5-B1EB-7D77BB84826D}" srcOrd="4" destOrd="0" presId="urn:microsoft.com/office/officeart/2011/layout/CircleProcess"/>
    <dgm:cxn modelId="{7E5193E2-B0A3-42B0-A937-0D48C5B0CD00}" type="presParOf" srcId="{0758CC2C-5F97-43F5-B1EB-7D77BB84826D}" destId="{DB1D4064-17C6-4865-8F6F-ABEA8A74F7E8}" srcOrd="0" destOrd="0" presId="urn:microsoft.com/office/officeart/2011/layout/CircleProcess"/>
    <dgm:cxn modelId="{C24D86BB-0D79-4306-B677-69D1E096A923}" type="presParOf" srcId="{709DF445-9930-412A-BAFA-81DED0EAFAD9}" destId="{264C7E5A-C2DE-4CBE-9370-6C4654768F25}" srcOrd="5" destOrd="0" presId="urn:microsoft.com/office/officeart/2011/layout/CircleProcess"/>
    <dgm:cxn modelId="{BAD4B115-05B1-4A6B-BBBE-4C663EB4673E}" type="presParOf" srcId="{709DF445-9930-412A-BAFA-81DED0EAFAD9}" destId="{B3EBB28B-CC84-4831-8199-58F1C2329C97}" srcOrd="6" destOrd="0" presId="urn:microsoft.com/office/officeart/2011/layout/CircleProcess"/>
    <dgm:cxn modelId="{88C09F54-A36E-4E36-9F22-AC8F885AE015}" type="presParOf" srcId="{B3EBB28B-CC84-4831-8199-58F1C2329C97}" destId="{6C608816-2BB2-4B54-B9E4-B7B117251D44}" srcOrd="0" destOrd="0" presId="urn:microsoft.com/office/officeart/2011/layout/CircleProcess"/>
    <dgm:cxn modelId="{19A53017-1B4C-431F-879B-CB4B21717A46}" type="presParOf" srcId="{709DF445-9930-412A-BAFA-81DED0EAFAD9}" destId="{D995E2FC-0989-4BA5-ABC8-C163D698FF59}" srcOrd="7" destOrd="0" presId="urn:microsoft.com/office/officeart/2011/layout/CircleProcess"/>
    <dgm:cxn modelId="{26DEB3C2-CECD-458A-959E-F58B9A3BBA58}" type="presParOf" srcId="{D995E2FC-0989-4BA5-ABC8-C163D698FF59}" destId="{ACE18B25-2470-44F5-ACA7-30B59F28B9E0}" srcOrd="0" destOrd="0" presId="urn:microsoft.com/office/officeart/2011/layout/CircleProcess"/>
    <dgm:cxn modelId="{0C62F6AC-8702-434F-BBB2-BB7DA9B8089B}" type="presParOf" srcId="{709DF445-9930-412A-BAFA-81DED0EAFAD9}" destId="{B73ADCDF-9C07-4D19-8D54-A7B5289EF83B}" srcOrd="8" destOrd="0" presId="urn:microsoft.com/office/officeart/2011/layout/CircleProcess"/>
    <dgm:cxn modelId="{104C9793-4010-4B1E-BCF2-4B6A2ADCA054}" type="presParOf" srcId="{709DF445-9930-412A-BAFA-81DED0EAFAD9}" destId="{FC6BF16E-076E-45D5-9D42-4F706DD1B279}" srcOrd="9" destOrd="0" presId="urn:microsoft.com/office/officeart/2011/layout/CircleProcess"/>
    <dgm:cxn modelId="{727882AE-CCD3-4FDB-ACDE-EFFE0E06F228}" type="presParOf" srcId="{FC6BF16E-076E-45D5-9D42-4F706DD1B279}" destId="{39963A4A-07C1-4DCF-B5C1-688647A6180D}" srcOrd="0" destOrd="0" presId="urn:microsoft.com/office/officeart/2011/layout/CircleProcess"/>
    <dgm:cxn modelId="{99AB1427-C74F-4F04-ABF7-8EC6F9DBD0CF}" type="presParOf" srcId="{709DF445-9930-412A-BAFA-81DED0EAFAD9}" destId="{9A3FEBD0-9CD7-4CC3-A0A8-C9594CA76EE3}" srcOrd="10" destOrd="0" presId="urn:microsoft.com/office/officeart/2011/layout/CircleProcess"/>
    <dgm:cxn modelId="{CBD6FC81-CD87-4783-8FCA-954CEDA43516}" type="presParOf" srcId="{9A3FEBD0-9CD7-4CC3-A0A8-C9594CA76EE3}" destId="{8EAB893E-C81B-4560-ADB3-3410CB310F18}" srcOrd="0" destOrd="0" presId="urn:microsoft.com/office/officeart/2011/layout/CircleProcess"/>
    <dgm:cxn modelId="{E35C015F-E1E4-48E0-8879-F2B1E41B5AC1}" type="presParOf" srcId="{709DF445-9930-412A-BAFA-81DED0EAFAD9}" destId="{9998ACEB-7A31-4DC9-821E-AFE3449FDFBC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34203-B0CF-4139-BC9D-78EFF03FFB1D}">
      <dsp:nvSpPr>
        <dsp:cNvPr id="0" name=""/>
        <dsp:cNvSpPr/>
      </dsp:nvSpPr>
      <dsp:spPr>
        <a:xfrm>
          <a:off x="7780326" y="2379375"/>
          <a:ext cx="2344343" cy="2344463"/>
        </a:xfrm>
        <a:prstGeom prst="ellipse">
          <a:avLst/>
        </a:prstGeom>
        <a:solidFill>
          <a:srgbClr val="800000"/>
        </a:solidFill>
        <a:ln w="12700" cap="flat" cmpd="sng" algn="ctr">
          <a:solidFill>
            <a:srgbClr val="8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2642F2-16E7-45EC-A20F-8AE1D55326EF}">
      <dsp:nvSpPr>
        <dsp:cNvPr id="0" name=""/>
        <dsp:cNvSpPr/>
      </dsp:nvSpPr>
      <dsp:spPr>
        <a:xfrm>
          <a:off x="7911744" y="2444291"/>
          <a:ext cx="2188522" cy="2188138"/>
        </a:xfrm>
        <a:prstGeom prst="ellipse">
          <a:avLst/>
        </a:prstGeom>
        <a:solidFill>
          <a:srgbClr val="FFCCFF"/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latin typeface="Segoe UI" panose="020B0502040204020203" pitchFamily="34" charset="0"/>
              <a:cs typeface="Segoe UI" panose="020B0502040204020203" pitchFamily="34" charset="0"/>
            </a:rPr>
            <a:t>Appreciate &amp; Connect</a:t>
          </a:r>
        </a:p>
      </dsp:txBody>
      <dsp:txXfrm>
        <a:off x="8224390" y="2756941"/>
        <a:ext cx="1563230" cy="1562838"/>
      </dsp:txXfrm>
    </dsp:sp>
    <dsp:sp modelId="{414CA624-568F-4999-8076-88468B24AB0A}">
      <dsp:nvSpPr>
        <dsp:cNvPr id="0" name=""/>
        <dsp:cNvSpPr/>
      </dsp:nvSpPr>
      <dsp:spPr>
        <a:xfrm rot="2700000">
          <a:off x="5400503" y="2365964"/>
          <a:ext cx="2344381" cy="2344381"/>
        </a:xfrm>
        <a:prstGeom prst="teardrop">
          <a:avLst>
            <a:gd name="adj" fmla="val 100000"/>
          </a:avLst>
        </a:prstGeom>
        <a:solidFill>
          <a:srgbClr val="800000"/>
        </a:solidFill>
        <a:ln w="12700" cap="flat" cmpd="sng" algn="ctr">
          <a:solidFill>
            <a:srgbClr val="8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D4064-17C6-4865-8F6F-ABEA8A74F7E8}">
      <dsp:nvSpPr>
        <dsp:cNvPr id="0" name=""/>
        <dsp:cNvSpPr/>
      </dsp:nvSpPr>
      <dsp:spPr>
        <a:xfrm>
          <a:off x="5488988" y="2444291"/>
          <a:ext cx="2188522" cy="2188138"/>
        </a:xfrm>
        <a:prstGeom prst="ellipse">
          <a:avLst/>
        </a:prstGeom>
        <a:solidFill>
          <a:srgbClr val="FFCCFF"/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latin typeface="Segoe UI" panose="020B0502040204020203" pitchFamily="34" charset="0"/>
              <a:cs typeface="Segoe UI" panose="020B0502040204020203" pitchFamily="34" charset="0"/>
            </a:rPr>
            <a:t>Create</a:t>
          </a:r>
        </a:p>
      </dsp:txBody>
      <dsp:txXfrm>
        <a:off x="5801634" y="2756941"/>
        <a:ext cx="1563230" cy="1562838"/>
      </dsp:txXfrm>
    </dsp:sp>
    <dsp:sp modelId="{6C608816-2BB2-4B54-B9E4-B7B117251D44}">
      <dsp:nvSpPr>
        <dsp:cNvPr id="0" name=""/>
        <dsp:cNvSpPr/>
      </dsp:nvSpPr>
      <dsp:spPr>
        <a:xfrm rot="2700000">
          <a:off x="2987800" y="2365964"/>
          <a:ext cx="2344381" cy="2344381"/>
        </a:xfrm>
        <a:prstGeom prst="teardrop">
          <a:avLst>
            <a:gd name="adj" fmla="val 100000"/>
          </a:avLst>
        </a:prstGeom>
        <a:solidFill>
          <a:srgbClr val="800000"/>
        </a:solidFill>
        <a:ln w="12700" cap="flat" cmpd="sng" algn="ctr">
          <a:solidFill>
            <a:srgbClr val="8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18B25-2470-44F5-ACA7-30B59F28B9E0}">
      <dsp:nvSpPr>
        <dsp:cNvPr id="0" name=""/>
        <dsp:cNvSpPr/>
      </dsp:nvSpPr>
      <dsp:spPr>
        <a:xfrm>
          <a:off x="3066232" y="2444291"/>
          <a:ext cx="2188522" cy="2188138"/>
        </a:xfrm>
        <a:prstGeom prst="ellipse">
          <a:avLst/>
        </a:prstGeom>
        <a:solidFill>
          <a:srgbClr val="FFCCFF"/>
        </a:solidFill>
        <a:ln w="12700" cap="flat" cmpd="sng" algn="ctr">
          <a:solidFill>
            <a:srgbClr val="CC99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latin typeface="Segoe UI" panose="020B0502040204020203" pitchFamily="34" charset="0"/>
              <a:cs typeface="Segoe UI" panose="020B0502040204020203" pitchFamily="34" charset="0"/>
            </a:rPr>
            <a:t>Develop &amp; Master </a:t>
          </a:r>
        </a:p>
      </dsp:txBody>
      <dsp:txXfrm>
        <a:off x="3378878" y="2756941"/>
        <a:ext cx="1563230" cy="1562838"/>
      </dsp:txXfrm>
    </dsp:sp>
    <dsp:sp modelId="{39963A4A-07C1-4DCF-B5C1-688647A6180D}">
      <dsp:nvSpPr>
        <dsp:cNvPr id="0" name=""/>
        <dsp:cNvSpPr/>
      </dsp:nvSpPr>
      <dsp:spPr>
        <a:xfrm rot="2700000">
          <a:off x="565044" y="2365964"/>
          <a:ext cx="2344381" cy="2344381"/>
        </a:xfrm>
        <a:prstGeom prst="teardrop">
          <a:avLst>
            <a:gd name="adj" fmla="val 100000"/>
          </a:avLst>
        </a:prstGeom>
        <a:solidFill>
          <a:srgbClr val="800000"/>
        </a:solidFill>
        <a:ln w="12700" cap="flat" cmpd="sng" algn="ctr">
          <a:solidFill>
            <a:srgbClr val="8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B893E-C81B-4560-ADB3-3410CB310F18}">
      <dsp:nvSpPr>
        <dsp:cNvPr id="0" name=""/>
        <dsp:cNvSpPr/>
      </dsp:nvSpPr>
      <dsp:spPr>
        <a:xfrm>
          <a:off x="643476" y="2444291"/>
          <a:ext cx="2188522" cy="2188138"/>
        </a:xfrm>
        <a:prstGeom prst="ellipse">
          <a:avLst/>
        </a:prstGeom>
        <a:solidFill>
          <a:srgbClr val="FFCCFF"/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latin typeface="Segoe UI" panose="020B0502040204020203" pitchFamily="34" charset="0"/>
              <a:cs typeface="Segoe UI" panose="020B0502040204020203" pitchFamily="34" charset="0"/>
            </a:rPr>
            <a:t>Appreciate &amp; Connect</a:t>
          </a:r>
        </a:p>
      </dsp:txBody>
      <dsp:txXfrm>
        <a:off x="956122" y="2756941"/>
        <a:ext cx="1563230" cy="1562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35EE9-32DA-4FF0-8854-1F5F1030D09A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59FD-E0F3-4FC1-A492-B4F555EF0E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612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67B6-366E-4EC3-AF09-1D7369FD01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317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8B9C-C87C-4AB3-9799-BC83CDC69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833E2-A408-4CF9-9ED0-2B8B14B7C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BA3B7-AB41-4FCC-B5E5-7FBDBDF1B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613C8-B42D-4FB7-AE13-C2B9F398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BB2D4-AE3D-4E73-BD20-55BAE519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8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B8378-A935-46B0-8446-851C4A906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1C8BA-B8AC-4E3B-9AB6-4A45157CA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CD967-DA37-4144-B20D-4C0C8F4D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68170-A5A3-4FDC-B235-8A75038A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401C1-3461-45DF-8382-D1840F03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30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DBBD1-3A24-4419-A355-1ABC16604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E4CDE-2916-47E5-81C9-5EC83B832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F994A-BEF4-4415-8BDD-3414B7B89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D929-129F-4809-8847-FFA78DC0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7AE24-B1B5-4FA4-AA76-3A52DAED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17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8E726-3596-4196-B564-E162628AF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51169-FE3D-4D40-B72E-B03C3B50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95F80-39DD-4874-BE7B-6547EB8A3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7156B-5299-4693-8CC2-BF881FF3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B624F-D19D-419B-A558-40FC5F17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0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72C6-A042-47F3-9BA9-45B63363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D6BC8-25FA-4CD2-AB9E-7AE7740DD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5D189-A8EE-44E6-86B2-9C359D57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419A0-DDD0-4EBF-84E8-3701BD6C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7840D-9188-4E79-92C0-78956FD0F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7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8F00-FE3E-4126-A104-44BC0088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844A2-BA80-457D-80A5-4A98567EE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1D6E2-CB20-4EF6-BCF1-2328B9647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9F961-C058-4149-8F35-8DD45C820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9E4BA-345A-488E-8678-EB2AC309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23B99-072D-49B5-B546-83A56CCA5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4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FCD59-A1A5-4CDA-838C-0B12EFDC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95D6A-48D7-4CD0-AD22-B7CC85CF4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F17BB-376E-4CA6-A1C9-6E38040B2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01A1ED-04AF-4B63-BE17-421F628A8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D89A27-77CB-41D3-9CD1-EA9F2A46A6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F90A0-E162-4844-8140-8C5566E7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2554B-0F88-4406-8CB3-01E28D1DD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DD91B-C36A-47D3-BEF2-2B03F577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6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1FC4-031E-485A-846B-379A65548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2E452-20D8-44E4-9F3F-C133301F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FF803-B2C8-4D9A-AB5F-4D7782F0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66B7B-8DB5-4AA7-8566-0A97D742C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6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BFA07-EA3E-4853-82D9-E27FC0D34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607FB5-0E98-4E2E-B557-BCAB36B3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4C07B-35B4-4BEC-B5B2-79497781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43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CFE2-592D-42A9-9874-A24A6FA4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DE082-A261-4D32-8830-E4E8706DE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71C9F-FC36-441D-8B46-BC787D106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7CC35-DC3E-46B8-A024-426DD8F0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C83F8-87D1-47E7-9B27-04E90079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C4799-D67A-47BB-84B5-477DC3F5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9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36DE-B622-4C59-9738-88922E8C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5409C-4A9B-4044-9E30-0FB04C013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40081-9CCE-4D31-A742-E5536C9E0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CEA69-F126-47A4-A093-2A681795D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B0312-20A6-4DCD-8182-D104901E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008F3-EAF5-4259-8496-09B9C8306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5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CD3410-9F0C-443F-AAEE-76A32AC7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FAEB2-4F01-4439-9930-28381B98E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BCC8-F900-44BF-B6AB-4C48D686A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91F2-329C-4213-A927-4681AB004674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E2F93-F059-4771-88F5-8A6FB5E7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0727-7759-41FB-BC72-7BDB28B43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96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9B3FE920-63F8-4FD7-8B1B-4754180622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309657"/>
              </p:ext>
            </p:extLst>
          </p:nvPr>
        </p:nvGraphicFramePr>
        <p:xfrm>
          <a:off x="516834" y="-673412"/>
          <a:ext cx="10257182" cy="7076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4">
            <a:extLst>
              <a:ext uri="{FF2B5EF4-FFF2-40B4-BE49-F238E27FC236}">
                <a16:creationId xmlns:a16="http://schemas.microsoft.com/office/drawing/2014/main" id="{53E8E43C-A780-4BE0-B9A8-20E0581D3BE2}"/>
              </a:ext>
            </a:extLst>
          </p:cNvPr>
          <p:cNvSpPr txBox="1">
            <a:spLocks/>
          </p:cNvSpPr>
          <p:nvPr/>
        </p:nvSpPr>
        <p:spPr>
          <a:xfrm>
            <a:off x="655983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8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 Teaching Sequence</a:t>
            </a:r>
            <a:endParaRPr lang="en-GB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537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976ECFF4D524458D426968E4E2F4D4" ma:contentTypeVersion="11" ma:contentTypeDescription="Create a new document." ma:contentTypeScope="" ma:versionID="1f2052cbd63a9501f6df97dad75ab425">
  <xsd:schema xmlns:xsd="http://www.w3.org/2001/XMLSchema" xmlns:xs="http://www.w3.org/2001/XMLSchema" xmlns:p="http://schemas.microsoft.com/office/2006/metadata/properties" xmlns:ns2="54615519-0b29-4ec1-8cd3-aa9f4fcf666a" xmlns:ns3="80a4e2f8-c94b-491b-bd51-bbd9bc3ae935" targetNamespace="http://schemas.microsoft.com/office/2006/metadata/properties" ma:root="true" ma:fieldsID="89fab908ce2339d68073622201cb1a54" ns2:_="" ns3:_="">
    <xsd:import namespace="54615519-0b29-4ec1-8cd3-aa9f4fcf666a"/>
    <xsd:import namespace="80a4e2f8-c94b-491b-bd51-bbd9bc3ae9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15519-0b29-4ec1-8cd3-aa9f4fcf66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4e2f8-c94b-491b-bd51-bbd9bc3ae9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5ac2633-6b6b-426e-866a-626677ee1190}" ma:internalName="TaxCatchAll" ma:showField="CatchAllData" ma:web="80a4e2f8-c94b-491b-bd51-bbd9bc3ae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615519-0b29-4ec1-8cd3-aa9f4fcf666a">
      <Terms xmlns="http://schemas.microsoft.com/office/infopath/2007/PartnerControls"/>
    </lcf76f155ced4ddcb4097134ff3c332f>
    <TaxCatchAll xmlns="80a4e2f8-c94b-491b-bd51-bbd9bc3ae935" xsi:nil="true"/>
  </documentManagement>
</p:properties>
</file>

<file path=customXml/itemProps1.xml><?xml version="1.0" encoding="utf-8"?>
<ds:datastoreItem xmlns:ds="http://schemas.openxmlformats.org/officeDocument/2006/customXml" ds:itemID="{A2F3C990-65B4-4A05-9541-2188113FB8AF}"/>
</file>

<file path=customXml/itemProps2.xml><?xml version="1.0" encoding="utf-8"?>
<ds:datastoreItem xmlns:ds="http://schemas.openxmlformats.org/officeDocument/2006/customXml" ds:itemID="{CE1AEA67-2547-414E-976C-247C2CECE589}"/>
</file>

<file path=customXml/itemProps3.xml><?xml version="1.0" encoding="utf-8"?>
<ds:datastoreItem xmlns:ds="http://schemas.openxmlformats.org/officeDocument/2006/customXml" ds:itemID="{6661E448-7B6C-41FA-B9A1-92DE5DD15A82}"/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Upton</dc:creator>
  <cp:lastModifiedBy>Jo Upton</cp:lastModifiedBy>
  <cp:revision>5</cp:revision>
  <dcterms:created xsi:type="dcterms:W3CDTF">2024-05-24T11:30:18Z</dcterms:created>
  <dcterms:modified xsi:type="dcterms:W3CDTF">2024-12-16T14:11:00Z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0x010100ED976ECFF4D524458D426968E4E2F4D4</vt:lpwstr>
  </property>
</Properties>
</file>