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57" r:id="rId5"/>
    <p:sldId id="265" r:id="rId6"/>
    <p:sldId id="259" r:id="rId7"/>
    <p:sldId id="260" r:id="rId8"/>
    <p:sldId id="261" r:id="rId9"/>
    <p:sldId id="266" r:id="rId10"/>
    <p:sldId id="264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26" d="100"/>
          <a:sy n="26" d="100"/>
        </p:scale>
        <p:origin x="1488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BA9CD-526C-5851-0821-7C36D8E7E0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F04B14-2D5F-5AA7-803F-24D125023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DE17B-6C8B-12AF-A032-6CAE1EFDD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15/06/2025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7529D-0500-9C3E-9FDF-A951ABDBB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ED76E-13D3-A2F0-3935-DCE38CD36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73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70ABF-52FB-5747-382B-CD5B5B501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BDC6C1-ACA7-E54F-3C68-A08CDF9DF2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5103A-E1FF-3CD5-8560-78E7E4616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15/06/2025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EC972-B22D-B721-DBA2-98872038C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87A63-51B5-CF66-6E4B-CD09D78B2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050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714593-458F-DFAB-5F18-98A178CC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1465F1-7884-275F-A7B1-636C62D02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11210-F7AA-3BA8-81EE-8374CF776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15/06/2025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780F3-F834-10E3-3EA3-5D2C38A1C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6778B-1CF0-1F85-FF1A-434F0110C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802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EF99F-4FB5-2102-EB96-35229C3C5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F859D-6B47-770C-0BED-39B0DB5EE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FB528-32F5-F84C-D473-F254014B8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15/06/2025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97AE8-EA93-681B-82F0-5EC3AABBA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4DAA4-BEE8-935C-061F-B22AEC672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36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57FBD-8506-4536-B7D9-202D4981F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043030-4B96-206B-F6F5-444E50FCA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D5004-2EED-09EB-170E-EED37F29D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15/06/2025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0361D-2C24-CB44-9E38-CAB8E07EE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976E9-4E72-F3A6-3EDD-E517C7776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887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3AF9-FA15-1225-29F1-B38CFB504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1A602-D0B5-EB2B-0270-68BB516F4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A71EAB-24B5-9864-FFB8-4D1F31B343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85F744-14EA-7A8B-3971-A2789888F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15/06/2025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BFD433-A09B-45DD-20D2-BB1ABA6B4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185A6-747D-19F6-CFD5-7BC5C39AD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523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D1589-F2AD-64BA-7AE1-A44175570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905AFD-5FCC-E82D-42E2-B1019F5DC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328BC7-2303-FC52-8EE5-F34DACFBC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814E6B-8D34-606E-67C6-59011D5F4B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2258D7-51EC-9999-1F94-F67FE6A54B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ACC322-8E95-3597-DBC9-584122BB2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15/06/2025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41E14A-5FA8-7144-92B8-41C5AE895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D1E5EA-00F1-8734-9CC0-FEAB16F43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851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78EAA-FD83-4599-6306-6BD7EB4E4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6D9B-C6F8-AEBE-A2B4-2F51D883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15/06/2025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A77F75-01E2-550A-1327-0FAEA7B98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CADE6-2A26-35E2-7AF7-94B23A4B9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001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8E6990-C498-5AFB-4236-9EE85AC2E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15/06/2025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657D96-EE1F-0CA5-8C93-65418A1BE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B3C984-44F1-8835-9076-33EB1263F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341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42E4F-CD63-EA9F-A917-0519A5C3B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DBD6E-898A-337F-2BAF-5C10B952D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902D83-970F-6E04-3212-6F8F8226B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A3097E-E651-2763-46BA-62D2223B1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15/06/2025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B1329-9C7F-35B3-099F-40449EE6F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A2C33-E3E7-6076-215B-DA6EAE9DA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429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A23C4-1E25-6E53-8A46-3A0998C9F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0A223A-24E9-4913-C31B-FBD36F8CC6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582BA-CECA-B9F2-D9ED-38871F030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3E23BC-BAD7-4B67-BC54-0E3CBFA38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70D-7E6A-41EA-9550-3A41CDD27D87}" type="datetimeFigureOut">
              <a:rPr lang="en-GB" smtClean="0"/>
              <a:t>15/06/2025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DE2CD-6413-8B4F-1A7E-26A60366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9A8FE-854C-B74C-8857-9F61EBDF1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317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40D591-CB06-C53B-E9C1-6442A31C0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DB41A-B8EF-2F19-A6AB-974C90457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C8F16A-0B83-FCE5-9977-0316659904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5D770D-7E6A-41EA-9550-3A41CDD27D87}" type="datetimeFigureOut">
              <a:rPr lang="en-GB" smtClean="0"/>
              <a:t>15/06/2025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9D22B-34C6-1E53-BEE4-11FFD3F9CB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AF81B-A0E9-446E-BAAF-C458F073D7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E8907D-A2CF-4FBB-A666-211902D848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987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B3bPDS0SjY" TargetMode="External"/><Relationship Id="rId2" Type="http://schemas.openxmlformats.org/officeDocument/2006/relationships/hyperlink" Target="https://www.youtube.com/watch?v=mXuUreEnklw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youtube.com/watch?v=ZmeguN_5nJU" TargetMode="External"/><Relationship Id="rId4" Type="http://schemas.openxmlformats.org/officeDocument/2006/relationships/hyperlink" Target="https://www.youtube.com/watch?v=Z22TF2i8_Tw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B3bPDS0SjY" TargetMode="External"/><Relationship Id="rId2" Type="http://schemas.openxmlformats.org/officeDocument/2006/relationships/hyperlink" Target="https://www.youtube.com/watch?v=mXuUreEnklw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ZmeguN_5nJU" TargetMode="External"/><Relationship Id="rId4" Type="http://schemas.openxmlformats.org/officeDocument/2006/relationships/hyperlink" Target="https://www.youtube.com/watch?v=Z22TF2i8_Tw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@picturenewsvirtual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@TheMindfulnessTeacher" TargetMode="External"/><Relationship Id="rId2" Type="http://schemas.openxmlformats.org/officeDocument/2006/relationships/hyperlink" Target="https://www.youtube.com/playlist?list=PL8snGkhBF7njO0QvtE97AJFL3xZYQSGh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playlist?list=PLAwOTEJXH-cMt-3vKqXLSQihztShmWolA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AF25B-2EB8-00AC-195D-EB5533B99B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3DA3AC-A489-F8BC-43A5-76A23E6DEE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516118-52DD-2432-49EA-5AC7F2967D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457" y="192505"/>
            <a:ext cx="11536027" cy="6300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510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FE15331-90CA-B8C1-FB0B-BCC142214E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359" y="866590"/>
            <a:ext cx="9644623" cy="4666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684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D4874-F59F-16FB-F744-2289178CE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F6D0D-5116-B3B8-55AF-82B38DDCB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u="sng" dirty="0">
                <a:latin typeface="Sassoon Infant Std" panose="020B0503020103030203" pitchFamily="34" charset="0"/>
              </a:rPr>
              <a:t>Worship Songs </a:t>
            </a:r>
            <a:endParaRPr lang="en-GB" dirty="0">
              <a:latin typeface="Sassoon Infant Std" panose="020B0503020103030203" pitchFamily="34" charset="0"/>
            </a:endParaRPr>
          </a:p>
          <a:p>
            <a:r>
              <a:rPr lang="en-GB" dirty="0">
                <a:latin typeface="Sassoon Infant Std" panose="020B0503020103030203" pitchFamily="34" charset="0"/>
              </a:rPr>
              <a:t>Praise- </a:t>
            </a:r>
            <a:r>
              <a:rPr lang="en-GB" b="1" dirty="0">
                <a:latin typeface="Sassoon Infant Std" panose="020B0503020103030203" pitchFamily="34" charset="0"/>
              </a:rPr>
              <a:t>God is Good</a:t>
            </a:r>
            <a:r>
              <a:rPr lang="en-GB" dirty="0">
                <a:latin typeface="Sassoon Infant Std" panose="020B0503020103030203" pitchFamily="34" charset="0"/>
              </a:rPr>
              <a:t>- Worship for everyone</a:t>
            </a:r>
          </a:p>
          <a:p>
            <a:pPr marL="0" indent="0">
              <a:buNone/>
            </a:pPr>
            <a:r>
              <a:rPr lang="en-GB" dirty="0">
                <a:latin typeface="Sassoon Infant Std" panose="020B0503020103030203" pitchFamily="34" charset="0"/>
                <a:hlinkClick r:id="rId2"/>
              </a:rPr>
              <a:t>God is Good - Nick and Becky Drake (Worship for Everyone)</a:t>
            </a:r>
            <a:endParaRPr lang="en-GB" dirty="0">
              <a:latin typeface="Sassoon Infant Std" panose="020B0503020103030203" pitchFamily="34" charset="0"/>
            </a:endParaRPr>
          </a:p>
          <a:p>
            <a:r>
              <a:rPr lang="en-GB" dirty="0">
                <a:latin typeface="Sassoon Infant Std" panose="020B0503020103030203" pitchFamily="34" charset="0"/>
              </a:rPr>
              <a:t>Spiritual- </a:t>
            </a:r>
            <a:r>
              <a:rPr lang="en-GB" b="1" dirty="0">
                <a:latin typeface="Sassoon Infant Std" panose="020B0503020103030203" pitchFamily="34" charset="0"/>
              </a:rPr>
              <a:t>Here I am to Worship </a:t>
            </a:r>
            <a:r>
              <a:rPr lang="en-GB" dirty="0">
                <a:latin typeface="Sassoon Infant Std" panose="020B0503020103030203" pitchFamily="34" charset="0"/>
              </a:rPr>
              <a:t>– Tim Hughes (Kids Version) </a:t>
            </a:r>
          </a:p>
          <a:p>
            <a:pPr marL="0" indent="0">
              <a:buNone/>
            </a:pPr>
            <a:r>
              <a:rPr lang="en-GB" dirty="0">
                <a:latin typeface="Sassoon Infant Std" panose="020B0503020103030203" pitchFamily="34" charset="0"/>
                <a:hlinkClick r:id="rId3"/>
              </a:rPr>
              <a:t>Here I am to Worship lyrics / music video - Tim Hughes</a:t>
            </a:r>
            <a:endParaRPr lang="en-GB" dirty="0">
              <a:latin typeface="Sassoon Infant Std" panose="020B0503020103030203" pitchFamily="34" charset="0"/>
            </a:endParaRPr>
          </a:p>
          <a:p>
            <a:r>
              <a:rPr lang="en-GB" dirty="0">
                <a:latin typeface="Sassoon Infant Std" panose="020B0503020103030203" pitchFamily="34" charset="0"/>
              </a:rPr>
              <a:t>Values- </a:t>
            </a:r>
            <a:r>
              <a:rPr lang="en-GB" b="1" dirty="0">
                <a:latin typeface="Sassoon Infant Std" panose="020B0503020103030203" pitchFamily="34" charset="0"/>
              </a:rPr>
              <a:t>Justice</a:t>
            </a:r>
            <a:r>
              <a:rPr lang="en-GB" dirty="0">
                <a:latin typeface="Sassoon Infant Std" panose="020B0503020103030203" pitchFamily="34" charset="0"/>
              </a:rPr>
              <a:t>/Songs for School.</a:t>
            </a:r>
          </a:p>
          <a:p>
            <a:pPr marL="0" indent="0">
              <a:buNone/>
            </a:pPr>
            <a:r>
              <a:rPr lang="en-GB" dirty="0">
                <a:latin typeface="Sassoon Infant Std" panose="020B0503020103030203" pitchFamily="34" charset="0"/>
                <a:hlinkClick r:id="rId4"/>
              </a:rPr>
              <a:t>Justice I Official Lyric Video I Songs For School #justice #empowerment</a:t>
            </a:r>
            <a:endParaRPr lang="en-GB" dirty="0">
              <a:latin typeface="Sassoon Infant Std" panose="020B0503020103030203" pitchFamily="34" charset="0"/>
            </a:endParaRPr>
          </a:p>
          <a:p>
            <a:r>
              <a:rPr lang="en-GB" dirty="0">
                <a:latin typeface="Sassoon Infant Std" panose="020B0503020103030203" pitchFamily="34" charset="0"/>
              </a:rPr>
              <a:t>Bible story- </a:t>
            </a:r>
            <a:r>
              <a:rPr lang="en-GB" b="1" dirty="0">
                <a:latin typeface="Sassoon Infant Std" panose="020B0503020103030203" pitchFamily="34" charset="0"/>
              </a:rPr>
              <a:t>Pharoh </a:t>
            </a:r>
            <a:r>
              <a:rPr lang="en-GB" b="1" dirty="0" err="1">
                <a:latin typeface="Sassoon Infant Std" panose="020B0503020103030203" pitchFamily="34" charset="0"/>
              </a:rPr>
              <a:t>Pharoh</a:t>
            </a:r>
            <a:r>
              <a:rPr lang="en-GB" b="1" dirty="0">
                <a:latin typeface="Sassoon Infant Std" panose="020B0503020103030203" pitchFamily="34" charset="0"/>
              </a:rPr>
              <a:t> </a:t>
            </a:r>
            <a:r>
              <a:rPr lang="en-GB" dirty="0">
                <a:latin typeface="Sassoon Infant Std" panose="020B0503020103030203" pitchFamily="34" charset="0"/>
              </a:rPr>
              <a:t>Let my People Go!</a:t>
            </a:r>
          </a:p>
          <a:p>
            <a:r>
              <a:rPr lang="en-GB" dirty="0">
                <a:latin typeface="Sassoon Infant Std" panose="020B0503020103030203" pitchFamily="34" charset="0"/>
                <a:hlinkClick r:id="rId5"/>
              </a:rPr>
              <a:t>Pharaoh </a:t>
            </a:r>
            <a:r>
              <a:rPr lang="en-GB" dirty="0" err="1">
                <a:latin typeface="Sassoon Infant Std" panose="020B0503020103030203" pitchFamily="34" charset="0"/>
                <a:hlinkClick r:id="rId5"/>
              </a:rPr>
              <a:t>Pharaoh</a:t>
            </a:r>
            <a:endParaRPr lang="en-GB" dirty="0">
              <a:latin typeface="Sassoon Infant Std" panose="020B0503020103030203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2A5F21-8223-0580-D817-8C79220B88B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571" y="152400"/>
            <a:ext cx="10515600" cy="141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65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4702A-EFA9-906D-A775-627D8B793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9686"/>
            <a:ext cx="10515600" cy="5287277"/>
          </a:xfrm>
        </p:spPr>
        <p:txBody>
          <a:bodyPr>
            <a:normAutofit/>
          </a:bodyPr>
          <a:lstStyle/>
          <a:p>
            <a:r>
              <a:rPr lang="en-GB" u="sng" dirty="0">
                <a:latin typeface="Sassoon Infant Std" panose="020B0503020103030203" pitchFamily="34" charset="0"/>
              </a:rPr>
              <a:t>Worship Songs </a:t>
            </a:r>
            <a:endParaRPr lang="en-GB" dirty="0">
              <a:latin typeface="Sassoon Infant Std" panose="020B0503020103030203" pitchFamily="34" charset="0"/>
            </a:endParaRPr>
          </a:p>
          <a:p>
            <a:r>
              <a:rPr lang="en-GB" dirty="0">
                <a:latin typeface="Sassoon Infant Std" panose="020B0503020103030203" pitchFamily="34" charset="0"/>
              </a:rPr>
              <a:t>Praise- </a:t>
            </a:r>
            <a:r>
              <a:rPr lang="en-GB" b="1" dirty="0">
                <a:latin typeface="Sassoon Infant Std" panose="020B0503020103030203" pitchFamily="34" charset="0"/>
              </a:rPr>
              <a:t>God is Good</a:t>
            </a:r>
            <a:r>
              <a:rPr lang="en-GB" dirty="0">
                <a:latin typeface="Sassoon Infant Std" panose="020B0503020103030203" pitchFamily="34" charset="0"/>
              </a:rPr>
              <a:t>- Worship for everyone</a:t>
            </a:r>
          </a:p>
          <a:p>
            <a:pPr marL="0" indent="0">
              <a:buNone/>
            </a:pPr>
            <a:r>
              <a:rPr lang="en-GB" dirty="0">
                <a:latin typeface="Sassoon Infant Std" panose="020B0503020103030203" pitchFamily="34" charset="0"/>
                <a:hlinkClick r:id="rId2"/>
              </a:rPr>
              <a:t>God is Good - Nick and Becky Drake (Worship for Everyone)</a:t>
            </a:r>
            <a:endParaRPr lang="en-GB" dirty="0">
              <a:latin typeface="Sassoon Infant Std" panose="020B0503020103030203" pitchFamily="34" charset="0"/>
            </a:endParaRPr>
          </a:p>
          <a:p>
            <a:r>
              <a:rPr lang="en-GB" dirty="0">
                <a:latin typeface="Sassoon Infant Std" panose="020B0503020103030203" pitchFamily="34" charset="0"/>
              </a:rPr>
              <a:t>Spiritual- </a:t>
            </a:r>
            <a:r>
              <a:rPr lang="en-GB" b="1" dirty="0">
                <a:latin typeface="Sassoon Infant Std" panose="020B0503020103030203" pitchFamily="34" charset="0"/>
              </a:rPr>
              <a:t>Here I am to Worship </a:t>
            </a:r>
            <a:r>
              <a:rPr lang="en-GB" dirty="0">
                <a:latin typeface="Sassoon Infant Std" panose="020B0503020103030203" pitchFamily="34" charset="0"/>
              </a:rPr>
              <a:t>– Tim Hughes (Kids Version) </a:t>
            </a:r>
          </a:p>
          <a:p>
            <a:pPr marL="0" indent="0">
              <a:buNone/>
            </a:pPr>
            <a:r>
              <a:rPr lang="en-GB" dirty="0">
                <a:latin typeface="Sassoon Infant Std" panose="020B0503020103030203" pitchFamily="34" charset="0"/>
                <a:hlinkClick r:id="rId3"/>
              </a:rPr>
              <a:t>Here I am to Worship lyrics / music video - Tim Hughes</a:t>
            </a:r>
            <a:endParaRPr lang="en-GB" dirty="0">
              <a:latin typeface="Sassoon Infant Std" panose="020B0503020103030203" pitchFamily="34" charset="0"/>
            </a:endParaRPr>
          </a:p>
          <a:p>
            <a:r>
              <a:rPr lang="en-GB" dirty="0">
                <a:latin typeface="Sassoon Infant Std" panose="020B0503020103030203" pitchFamily="34" charset="0"/>
              </a:rPr>
              <a:t>Values- </a:t>
            </a:r>
            <a:r>
              <a:rPr lang="en-GB" b="1" dirty="0">
                <a:latin typeface="Sassoon Infant Std" panose="020B0503020103030203" pitchFamily="34" charset="0"/>
              </a:rPr>
              <a:t>Justice</a:t>
            </a:r>
            <a:r>
              <a:rPr lang="en-GB" dirty="0">
                <a:latin typeface="Sassoon Infant Std" panose="020B0503020103030203" pitchFamily="34" charset="0"/>
              </a:rPr>
              <a:t>/Songs for School.</a:t>
            </a:r>
          </a:p>
          <a:p>
            <a:pPr marL="0" indent="0">
              <a:buNone/>
            </a:pPr>
            <a:r>
              <a:rPr lang="en-GB" dirty="0">
                <a:latin typeface="Sassoon Infant Std" panose="020B0503020103030203" pitchFamily="34" charset="0"/>
                <a:hlinkClick r:id="rId4"/>
              </a:rPr>
              <a:t>Justice I Official Lyric Video I Songs For School #justice #empowerment</a:t>
            </a:r>
            <a:endParaRPr lang="en-GB" dirty="0">
              <a:latin typeface="Sassoon Infant Std" panose="020B0503020103030203" pitchFamily="34" charset="0"/>
            </a:endParaRPr>
          </a:p>
          <a:p>
            <a:r>
              <a:rPr lang="en-GB" dirty="0">
                <a:latin typeface="Sassoon Infant Std" panose="020B0503020103030203" pitchFamily="34" charset="0"/>
              </a:rPr>
              <a:t>Bible story- </a:t>
            </a:r>
            <a:r>
              <a:rPr lang="en-GB" b="1" dirty="0">
                <a:latin typeface="Sassoon Infant Std" panose="020B0503020103030203" pitchFamily="34" charset="0"/>
              </a:rPr>
              <a:t>Pharoh </a:t>
            </a:r>
            <a:r>
              <a:rPr lang="en-GB" b="1" dirty="0" err="1">
                <a:latin typeface="Sassoon Infant Std" panose="020B0503020103030203" pitchFamily="34" charset="0"/>
              </a:rPr>
              <a:t>Pharoh</a:t>
            </a:r>
            <a:r>
              <a:rPr lang="en-GB" b="1" dirty="0">
                <a:latin typeface="Sassoon Infant Std" panose="020B0503020103030203" pitchFamily="34" charset="0"/>
              </a:rPr>
              <a:t> </a:t>
            </a:r>
            <a:r>
              <a:rPr lang="en-GB" dirty="0">
                <a:latin typeface="Sassoon Infant Std" panose="020B0503020103030203" pitchFamily="34" charset="0"/>
              </a:rPr>
              <a:t>Let my People Go!</a:t>
            </a:r>
          </a:p>
          <a:p>
            <a:r>
              <a:rPr lang="en-GB" dirty="0">
                <a:latin typeface="Sassoon Infant Std" panose="020B0503020103030203" pitchFamily="34" charset="0"/>
                <a:hlinkClick r:id="rId5"/>
              </a:rPr>
              <a:t>Pharaoh </a:t>
            </a:r>
            <a:r>
              <a:rPr lang="en-GB" dirty="0" err="1">
                <a:latin typeface="Sassoon Infant Std" panose="020B0503020103030203" pitchFamily="34" charset="0"/>
                <a:hlinkClick r:id="rId5"/>
              </a:rPr>
              <a:t>Pharaoh</a:t>
            </a:r>
            <a:endParaRPr lang="en-GB" dirty="0">
              <a:latin typeface="Sassoon Infant Std" panose="020B0503020103030203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481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951CA64-45FD-ECA6-F1A8-D0F4008628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056" y="2585690"/>
            <a:ext cx="10515600" cy="141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156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3B9B476-24F4-3DAF-E03C-D7779E20D0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543" y="1128497"/>
            <a:ext cx="11767457" cy="5036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727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B3A0260-C557-0FEB-CB83-E7C08F62C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33" y="1207976"/>
            <a:ext cx="1866337" cy="444204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46F6F2B-96DB-BF94-C7C2-3547DBE52A76}"/>
              </a:ext>
            </a:extLst>
          </p:cNvPr>
          <p:cNvSpPr txBox="1"/>
          <p:nvPr/>
        </p:nvSpPr>
        <p:spPr>
          <a:xfrm>
            <a:off x="2454167" y="1443841"/>
            <a:ext cx="9296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Sassoon Infant Std" panose="020B0503020103030203" pitchFamily="34" charset="0"/>
              </a:rPr>
              <a:t>to take part in Worship. </a:t>
            </a:r>
          </a:p>
          <a:p>
            <a:endParaRPr lang="en-GB" sz="2800" dirty="0">
              <a:latin typeface="Sassoon Infant Std" panose="020B0503020103030203" pitchFamily="34" charset="0"/>
            </a:endParaRPr>
          </a:p>
          <a:p>
            <a:endParaRPr lang="en-GB" sz="2800" dirty="0">
              <a:latin typeface="Sassoon Infant Std" panose="020B0503020103030203" pitchFamily="34" charset="0"/>
            </a:endParaRPr>
          </a:p>
          <a:p>
            <a:endParaRPr lang="en-GB" sz="2800" dirty="0">
              <a:latin typeface="Sassoon Infant Std" panose="020B0503020103030203" pitchFamily="34" charset="0"/>
            </a:endParaRPr>
          </a:p>
          <a:p>
            <a:r>
              <a:rPr lang="en-GB" sz="2800" dirty="0">
                <a:latin typeface="Sassoon Infant Std" panose="020B0503020103030203" pitchFamily="34" charset="0"/>
              </a:rPr>
              <a:t>to our Woodside Family. </a:t>
            </a:r>
          </a:p>
          <a:p>
            <a:endParaRPr lang="en-GB" sz="2800" dirty="0">
              <a:latin typeface="Sassoon Infant Std" panose="020B0503020103030203" pitchFamily="34" charset="0"/>
            </a:endParaRPr>
          </a:p>
          <a:p>
            <a:endParaRPr lang="en-GB" sz="2800" dirty="0">
              <a:latin typeface="Sassoon Infant Std" panose="020B0503020103030203" pitchFamily="34" charset="0"/>
            </a:endParaRPr>
          </a:p>
          <a:p>
            <a:endParaRPr lang="en-GB" sz="2800" dirty="0">
              <a:latin typeface="Sassoon Infant Std" panose="020B0503020103030203" pitchFamily="34" charset="0"/>
            </a:endParaRPr>
          </a:p>
          <a:p>
            <a:r>
              <a:rPr lang="en-GB" sz="2800" dirty="0">
                <a:latin typeface="Sassoon Infant Std" panose="020B0503020103030203" pitchFamily="34" charset="0"/>
              </a:rPr>
              <a:t>so everybody feels welcome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44440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DE2BE-EFAA-182E-9E62-C1167EC7C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assoon Infant Std" panose="020B0503020103030203" pitchFamily="34" charset="0"/>
              </a:rPr>
              <a:t>Our Value is…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1B7EC-785F-DFBB-0556-1C3D9B19A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54486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u="sng" dirty="0">
                <a:latin typeface="Sassoon Infant Std" panose="020B0503020103030203" pitchFamily="34" charset="0"/>
              </a:rPr>
              <a:t>Challenging Injustice</a:t>
            </a:r>
          </a:p>
          <a:p>
            <a:pPr marL="0" indent="0" algn="ctr">
              <a:buNone/>
            </a:pPr>
            <a:r>
              <a:rPr lang="en-GB" sz="4400" dirty="0">
                <a:latin typeface="Sassoon Infant Std" panose="020B0503020103030203" pitchFamily="34" charset="0"/>
              </a:rPr>
              <a:t>With our true morals and values we know what is right and challenge what is not. </a:t>
            </a:r>
          </a:p>
        </p:txBody>
      </p:sp>
      <p:pic>
        <p:nvPicPr>
          <p:cNvPr id="4" name="Picture 3" descr="A black and red symbol of a balance&#10;&#10;Description automatically generated">
            <a:extLst>
              <a:ext uri="{FF2B5EF4-FFF2-40B4-BE49-F238E27FC236}">
                <a16:creationId xmlns:a16="http://schemas.microsoft.com/office/drawing/2014/main" id="{52012F66-C0D0-B3C0-40A3-EDB3A30373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6696" y="1945368"/>
            <a:ext cx="3285989" cy="32859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5625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3E280D1-5BAC-ACA7-0B00-1D5302D96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4148" y="786664"/>
            <a:ext cx="5803704" cy="52846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357D4A6-998C-6CA9-C289-220ABF014F64}"/>
              </a:ext>
            </a:extLst>
          </p:cNvPr>
          <p:cNvSpPr txBox="1"/>
          <p:nvPr/>
        </p:nvSpPr>
        <p:spPr>
          <a:xfrm>
            <a:off x="9452919" y="612728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3"/>
              </a:rPr>
              <a:t>Picture News - YouTube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417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9E453-E41C-A780-4EA5-34D70B079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assoon Infant Std" panose="020B0503020103030203" pitchFamily="34" charset="0"/>
              </a:rPr>
              <a:t>Reflection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D3414-6166-84CE-F265-DB31ACB05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Peace Out Guided Relaxations for Kids | Mindfulness &amp; Calm with Jaime 💫 – YouTube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3"/>
              </a:rPr>
              <a:t>The Mindfulness Teacher – YouTube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4"/>
              </a:rPr>
              <a:t>Self-Image and Self-Esteem | Self-Awareness Exercises For Kids | </a:t>
            </a:r>
            <a:r>
              <a:rPr lang="en-GB" dirty="0" err="1">
                <a:hlinkClick r:id="rId4"/>
              </a:rPr>
              <a:t>GoNoodle</a:t>
            </a:r>
            <a:r>
              <a:rPr lang="en-GB" dirty="0">
                <a:hlinkClick r:id="rId4"/>
              </a:rPr>
              <a:t> - YouTube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9346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FFF0274-5A8F-7D3A-7172-3C7F8519FA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8179" y="681037"/>
            <a:ext cx="4895642" cy="492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345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232</Words>
  <Application>Microsoft Office PowerPoint</Application>
  <PresentationFormat>Widescreen</PresentationFormat>
  <Paragraphs>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Sassoon Infant Std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Our Value is…</vt:lpstr>
      <vt:lpstr>PowerPoint Presentation</vt:lpstr>
      <vt:lpstr>Reflection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Madeleine Groucott</dc:creator>
  <cp:lastModifiedBy>Madeleine Groucott</cp:lastModifiedBy>
  <cp:revision>1</cp:revision>
  <dcterms:created xsi:type="dcterms:W3CDTF">2025-06-15T13:57:31Z</dcterms:created>
  <dcterms:modified xsi:type="dcterms:W3CDTF">2025-06-15T14:39:09Z</dcterms:modified>
</cp:coreProperties>
</file>