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15"/>
  </p:notesMasterIdLst>
  <p:handoutMasterIdLst>
    <p:handoutMasterId r:id="rId16"/>
  </p:handoutMasterIdLst>
  <p:sldIdLst>
    <p:sldId id="256" r:id="rId2"/>
    <p:sldId id="261" r:id="rId3"/>
    <p:sldId id="271" r:id="rId4"/>
    <p:sldId id="329" r:id="rId5"/>
    <p:sldId id="334" r:id="rId6"/>
    <p:sldId id="322" r:id="rId7"/>
    <p:sldId id="299" r:id="rId8"/>
    <p:sldId id="332" r:id="rId9"/>
    <p:sldId id="304" r:id="rId10"/>
    <p:sldId id="328" r:id="rId11"/>
    <p:sldId id="333" r:id="rId12"/>
    <p:sldId id="335" r:id="rId13"/>
    <p:sldId id="336"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9" autoAdjust="0"/>
    <p:restoredTop sz="81054" autoAdjust="0"/>
  </p:normalViewPr>
  <p:slideViewPr>
    <p:cSldViewPr>
      <p:cViewPr varScale="1">
        <p:scale>
          <a:sx n="67" d="100"/>
          <a:sy n="67" d="100"/>
        </p:scale>
        <p:origin x="1944" y="48"/>
      </p:cViewPr>
      <p:guideLst>
        <p:guide orient="horz" pos="2160"/>
        <p:guide pos="2880"/>
      </p:guideLst>
    </p:cSldViewPr>
  </p:slideViewPr>
  <p:notesTextViewPr>
    <p:cViewPr>
      <p:scale>
        <a:sx n="1" d="1"/>
        <a:sy n="1" d="1"/>
      </p:scale>
      <p:origin x="0" y="0"/>
    </p:cViewPr>
  </p:notesTextViewPr>
  <p:sorterViewPr>
    <p:cViewPr>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e Clifford" userId="43f58c96-571b-4d52-ba8d-7709d72d54a0" providerId="ADAL" clId="{6C5F68D1-393E-492A-8A5B-BAA3E1A82138}"/>
    <pc:docChg chg="undo custSel modSld">
      <pc:chgData name="Lynne Clifford" userId="43f58c96-571b-4d52-ba8d-7709d72d54a0" providerId="ADAL" clId="{6C5F68D1-393E-492A-8A5B-BAA3E1A82138}" dt="2025-09-11T18:16:34.272" v="1474" actId="1076"/>
      <pc:docMkLst>
        <pc:docMk/>
      </pc:docMkLst>
      <pc:sldChg chg="addSp modSp">
        <pc:chgData name="Lynne Clifford" userId="43f58c96-571b-4d52-ba8d-7709d72d54a0" providerId="ADAL" clId="{6C5F68D1-393E-492A-8A5B-BAA3E1A82138}" dt="2025-09-11T18:11:37.517" v="1017" actId="20577"/>
        <pc:sldMkLst>
          <pc:docMk/>
          <pc:sldMk cId="2890958393" sldId="299"/>
        </pc:sldMkLst>
        <pc:spChg chg="add mod">
          <ac:chgData name="Lynne Clifford" userId="43f58c96-571b-4d52-ba8d-7709d72d54a0" providerId="ADAL" clId="{6C5F68D1-393E-492A-8A5B-BAA3E1A82138}" dt="2025-09-11T18:11:37.517" v="1017" actId="20577"/>
          <ac:spMkLst>
            <pc:docMk/>
            <pc:sldMk cId="2890958393" sldId="299"/>
            <ac:spMk id="3" creationId="{7BD6D20D-6F5C-B0D6-A366-EBFEF8FA5622}"/>
          </ac:spMkLst>
        </pc:spChg>
        <pc:picChg chg="mod">
          <ac:chgData name="Lynne Clifford" userId="43f58c96-571b-4d52-ba8d-7709d72d54a0" providerId="ADAL" clId="{6C5F68D1-393E-492A-8A5B-BAA3E1A82138}" dt="2025-09-11T18:07:57.377" v="588" actId="1076"/>
          <ac:picMkLst>
            <pc:docMk/>
            <pc:sldMk cId="2890958393" sldId="299"/>
            <ac:picMk id="1026" creationId="{BCF0762D-9530-6B32-D5CC-5E65EF6ED09B}"/>
          </ac:picMkLst>
        </pc:picChg>
      </pc:sldChg>
      <pc:sldChg chg="addSp modSp">
        <pc:chgData name="Lynne Clifford" userId="43f58c96-571b-4d52-ba8d-7709d72d54a0" providerId="ADAL" clId="{6C5F68D1-393E-492A-8A5B-BAA3E1A82138}" dt="2025-09-11T18:14:29.708" v="1282" actId="20577"/>
        <pc:sldMkLst>
          <pc:docMk/>
          <pc:sldMk cId="2937983146" sldId="304"/>
        </pc:sldMkLst>
        <pc:spChg chg="add mod">
          <ac:chgData name="Lynne Clifford" userId="43f58c96-571b-4d52-ba8d-7709d72d54a0" providerId="ADAL" clId="{6C5F68D1-393E-492A-8A5B-BAA3E1A82138}" dt="2025-09-11T18:14:29.708" v="1282" actId="20577"/>
          <ac:spMkLst>
            <pc:docMk/>
            <pc:sldMk cId="2937983146" sldId="304"/>
            <ac:spMk id="5" creationId="{CCCFD9B8-C10D-9A52-0674-2DB26843377A}"/>
          </ac:spMkLst>
        </pc:spChg>
        <pc:picChg chg="mod">
          <ac:chgData name="Lynne Clifford" userId="43f58c96-571b-4d52-ba8d-7709d72d54a0" providerId="ADAL" clId="{6C5F68D1-393E-492A-8A5B-BAA3E1A82138}" dt="2025-09-11T18:12:31.572" v="1018" actId="14100"/>
          <ac:picMkLst>
            <pc:docMk/>
            <pc:sldMk cId="2937983146" sldId="304"/>
            <ac:picMk id="2" creationId="{3653E87E-FED3-9738-25C7-E07EF6648F3C}"/>
          </ac:picMkLst>
        </pc:picChg>
        <pc:picChg chg="mod">
          <ac:chgData name="Lynne Clifford" userId="43f58c96-571b-4d52-ba8d-7709d72d54a0" providerId="ADAL" clId="{6C5F68D1-393E-492A-8A5B-BAA3E1A82138}" dt="2025-09-11T18:12:35.752" v="1020" actId="1076"/>
          <ac:picMkLst>
            <pc:docMk/>
            <pc:sldMk cId="2937983146" sldId="304"/>
            <ac:picMk id="4" creationId="{2CB75869-AB80-1A35-EC2E-CFE0406CBD57}"/>
          </ac:picMkLst>
        </pc:picChg>
      </pc:sldChg>
      <pc:sldChg chg="modSp">
        <pc:chgData name="Lynne Clifford" userId="43f58c96-571b-4d52-ba8d-7709d72d54a0" providerId="ADAL" clId="{6C5F68D1-393E-492A-8A5B-BAA3E1A82138}" dt="2025-09-11T18:07:47.096" v="586" actId="14100"/>
        <pc:sldMkLst>
          <pc:docMk/>
          <pc:sldMk cId="2677545392" sldId="322"/>
        </pc:sldMkLst>
        <pc:spChg chg="mod">
          <ac:chgData name="Lynne Clifford" userId="43f58c96-571b-4d52-ba8d-7709d72d54a0" providerId="ADAL" clId="{6C5F68D1-393E-492A-8A5B-BAA3E1A82138}" dt="2025-09-11T18:07:47.096" v="586" actId="14100"/>
          <ac:spMkLst>
            <pc:docMk/>
            <pc:sldMk cId="2677545392" sldId="322"/>
            <ac:spMk id="4" creationId="{29959A23-CE0F-F8C1-786F-960E4D818896}"/>
          </ac:spMkLst>
        </pc:spChg>
        <pc:picChg chg="mod">
          <ac:chgData name="Lynne Clifford" userId="43f58c96-571b-4d52-ba8d-7709d72d54a0" providerId="ADAL" clId="{6C5F68D1-393E-492A-8A5B-BAA3E1A82138}" dt="2025-09-11T18:07:37.269" v="584" actId="1076"/>
          <ac:picMkLst>
            <pc:docMk/>
            <pc:sldMk cId="2677545392" sldId="322"/>
            <ac:picMk id="2" creationId="{3653E87E-FED3-9738-25C7-E07EF6648F3C}"/>
          </ac:picMkLst>
        </pc:picChg>
      </pc:sldChg>
      <pc:sldChg chg="addSp modSp">
        <pc:chgData name="Lynne Clifford" userId="43f58c96-571b-4d52-ba8d-7709d72d54a0" providerId="ADAL" clId="{6C5F68D1-393E-492A-8A5B-BAA3E1A82138}" dt="2025-09-11T18:15:14.041" v="1343" actId="1076"/>
        <pc:sldMkLst>
          <pc:docMk/>
          <pc:sldMk cId="2593925874" sldId="328"/>
        </pc:sldMkLst>
        <pc:spChg chg="add mod">
          <ac:chgData name="Lynne Clifford" userId="43f58c96-571b-4d52-ba8d-7709d72d54a0" providerId="ADAL" clId="{6C5F68D1-393E-492A-8A5B-BAA3E1A82138}" dt="2025-09-11T18:15:14.041" v="1343" actId="1076"/>
          <ac:spMkLst>
            <pc:docMk/>
            <pc:sldMk cId="2593925874" sldId="328"/>
            <ac:spMk id="3" creationId="{843354B4-FE65-C947-2513-4CFC44421AAC}"/>
          </ac:spMkLst>
        </pc:spChg>
      </pc:sldChg>
      <pc:sldChg chg="modSp">
        <pc:chgData name="Lynne Clifford" userId="43f58c96-571b-4d52-ba8d-7709d72d54a0" providerId="ADAL" clId="{6C5F68D1-393E-492A-8A5B-BAA3E1A82138}" dt="2025-09-11T18:04:00.684" v="279" actId="20577"/>
        <pc:sldMkLst>
          <pc:docMk/>
          <pc:sldMk cId="310544755" sldId="329"/>
        </pc:sldMkLst>
        <pc:spChg chg="mod">
          <ac:chgData name="Lynne Clifford" userId="43f58c96-571b-4d52-ba8d-7709d72d54a0" providerId="ADAL" clId="{6C5F68D1-393E-492A-8A5B-BAA3E1A82138}" dt="2025-09-11T18:04:00.684" v="279" actId="20577"/>
          <ac:spMkLst>
            <pc:docMk/>
            <pc:sldMk cId="310544755" sldId="329"/>
            <ac:spMk id="3" creationId="{DE8E70AB-A485-49BE-C9AB-DB48E2619D4B}"/>
          </ac:spMkLst>
        </pc:spChg>
      </pc:sldChg>
      <pc:sldChg chg="addSp modSp">
        <pc:chgData name="Lynne Clifford" userId="43f58c96-571b-4d52-ba8d-7709d72d54a0" providerId="ADAL" clId="{6C5F68D1-393E-492A-8A5B-BAA3E1A82138}" dt="2025-09-11T18:16:34.272" v="1474" actId="1076"/>
        <pc:sldMkLst>
          <pc:docMk/>
          <pc:sldMk cId="2807316728" sldId="333"/>
        </pc:sldMkLst>
        <pc:spChg chg="add mod">
          <ac:chgData name="Lynne Clifford" userId="43f58c96-571b-4d52-ba8d-7709d72d54a0" providerId="ADAL" clId="{6C5F68D1-393E-492A-8A5B-BAA3E1A82138}" dt="2025-09-11T18:16:34.272" v="1474" actId="1076"/>
          <ac:spMkLst>
            <pc:docMk/>
            <pc:sldMk cId="2807316728" sldId="333"/>
            <ac:spMk id="3" creationId="{76433095-E66F-EEE2-C7EF-229FC500869C}"/>
          </ac:spMkLst>
        </pc:spChg>
        <pc:spChg chg="mod">
          <ac:chgData name="Lynne Clifford" userId="43f58c96-571b-4d52-ba8d-7709d72d54a0" providerId="ADAL" clId="{6C5F68D1-393E-492A-8A5B-BAA3E1A82138}" dt="2025-09-11T18:15:26.976" v="1345" actId="1076"/>
          <ac:spMkLst>
            <pc:docMk/>
            <pc:sldMk cId="2807316728" sldId="333"/>
            <ac:spMk id="4" creationId="{2EDA07E1-FE81-8B2F-07F3-54B5D31B9303}"/>
          </ac:spMkLst>
        </pc:spChg>
        <pc:picChg chg="mod">
          <ac:chgData name="Lynne Clifford" userId="43f58c96-571b-4d52-ba8d-7709d72d54a0" providerId="ADAL" clId="{6C5F68D1-393E-492A-8A5B-BAA3E1A82138}" dt="2025-09-11T18:16:28.926" v="1472" actId="14100"/>
          <ac:picMkLst>
            <pc:docMk/>
            <pc:sldMk cId="2807316728" sldId="333"/>
            <ac:picMk id="5" creationId="{46EDA3B6-B57E-0F1E-610D-DB6DEBB30CB7}"/>
          </ac:picMkLst>
        </pc:picChg>
      </pc:sldChg>
    </pc:docChg>
  </pc:docChgLst>
  <pc:docChgLst>
    <pc:chgData name="Lynne Clifford" userId="43f58c96-571b-4d52-ba8d-7709d72d54a0" providerId="ADAL" clId="{4F857EA1-371E-45B5-9D98-DA7E27B1053B}"/>
    <pc:docChg chg="modSld">
      <pc:chgData name="Lynne Clifford" userId="43f58c96-571b-4d52-ba8d-7709d72d54a0" providerId="ADAL" clId="{4F857EA1-371E-45B5-9D98-DA7E27B1053B}" dt="2025-09-10T07:21:13.922" v="71" actId="20577"/>
      <pc:docMkLst>
        <pc:docMk/>
      </pc:docMkLst>
      <pc:sldChg chg="modNotesTx">
        <pc:chgData name="Lynne Clifford" userId="43f58c96-571b-4d52-ba8d-7709d72d54a0" providerId="ADAL" clId="{4F857EA1-371E-45B5-9D98-DA7E27B1053B}" dt="2025-09-10T07:21:13.922" v="71" actId="20577"/>
        <pc:sldMkLst>
          <pc:docMk/>
          <pc:sldMk cId="2937983146" sldId="30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ADA2B-66A3-43FE-84FF-F377010455B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C9B3327-F665-4969-9488-F448F0596381}">
      <dgm:prSet/>
      <dgm:spPr/>
      <dgm:t>
        <a:bodyPr/>
        <a:lstStyle/>
        <a:p>
          <a:pPr>
            <a:lnSpc>
              <a:spcPct val="100000"/>
            </a:lnSpc>
            <a:defRPr cap="all"/>
          </a:pPr>
          <a:r>
            <a:rPr lang="en-US" b="1" dirty="0"/>
            <a:t>READY</a:t>
          </a:r>
          <a:endParaRPr lang="en-US" dirty="0"/>
        </a:p>
      </dgm:t>
    </dgm:pt>
    <dgm:pt modelId="{C5C565FD-D755-4831-80FC-0129A6D91816}" type="parTrans" cxnId="{96FA8104-0927-4C4B-8E53-39C7DDA85310}">
      <dgm:prSet/>
      <dgm:spPr/>
      <dgm:t>
        <a:bodyPr/>
        <a:lstStyle/>
        <a:p>
          <a:endParaRPr lang="en-US"/>
        </a:p>
      </dgm:t>
    </dgm:pt>
    <dgm:pt modelId="{D2CD817C-524F-4D85-8C7B-A5BD2D266FCE}" type="sibTrans" cxnId="{96FA8104-0927-4C4B-8E53-39C7DDA85310}">
      <dgm:prSet/>
      <dgm:spPr/>
      <dgm:t>
        <a:bodyPr/>
        <a:lstStyle/>
        <a:p>
          <a:endParaRPr lang="en-US"/>
        </a:p>
      </dgm:t>
    </dgm:pt>
    <dgm:pt modelId="{07D6576D-7342-41FB-910C-C999AA957236}">
      <dgm:prSet/>
      <dgm:spPr/>
      <dgm:t>
        <a:bodyPr/>
        <a:lstStyle/>
        <a:p>
          <a:pPr>
            <a:lnSpc>
              <a:spcPct val="100000"/>
            </a:lnSpc>
            <a:defRPr cap="all"/>
          </a:pPr>
          <a:r>
            <a:rPr lang="en-US" b="1" dirty="0"/>
            <a:t>RESPECTFUL</a:t>
          </a:r>
          <a:endParaRPr lang="en-US" dirty="0"/>
        </a:p>
      </dgm:t>
    </dgm:pt>
    <dgm:pt modelId="{55B47ADF-E146-4350-BE79-E4623E8B494B}" type="parTrans" cxnId="{8A017074-150B-4A7B-A12C-E564EE5548FD}">
      <dgm:prSet/>
      <dgm:spPr/>
      <dgm:t>
        <a:bodyPr/>
        <a:lstStyle/>
        <a:p>
          <a:endParaRPr lang="en-US"/>
        </a:p>
      </dgm:t>
    </dgm:pt>
    <dgm:pt modelId="{FAF0EDA3-FB23-4D36-AE70-9E0870148BA3}" type="sibTrans" cxnId="{8A017074-150B-4A7B-A12C-E564EE5548FD}">
      <dgm:prSet/>
      <dgm:spPr/>
      <dgm:t>
        <a:bodyPr/>
        <a:lstStyle/>
        <a:p>
          <a:endParaRPr lang="en-US"/>
        </a:p>
      </dgm:t>
    </dgm:pt>
    <dgm:pt modelId="{F9EF4B45-719A-415C-9F78-BDD212B63623}">
      <dgm:prSet/>
      <dgm:spPr/>
      <dgm:t>
        <a:bodyPr/>
        <a:lstStyle/>
        <a:p>
          <a:pPr>
            <a:lnSpc>
              <a:spcPct val="100000"/>
            </a:lnSpc>
            <a:defRPr cap="all"/>
          </a:pPr>
          <a:r>
            <a:rPr lang="en-US" b="1" dirty="0"/>
            <a:t>SAFE</a:t>
          </a:r>
          <a:endParaRPr lang="en-US" dirty="0"/>
        </a:p>
      </dgm:t>
    </dgm:pt>
    <dgm:pt modelId="{65D75D96-5855-4F25-B8B4-FCCA95304DEE}" type="parTrans" cxnId="{6792954A-A52B-426F-80E6-938A0AA90E54}">
      <dgm:prSet/>
      <dgm:spPr/>
      <dgm:t>
        <a:bodyPr/>
        <a:lstStyle/>
        <a:p>
          <a:endParaRPr lang="en-US"/>
        </a:p>
      </dgm:t>
    </dgm:pt>
    <dgm:pt modelId="{82B27324-C6AA-4300-A09C-8FA0B8F64143}" type="sibTrans" cxnId="{6792954A-A52B-426F-80E6-938A0AA90E54}">
      <dgm:prSet/>
      <dgm:spPr/>
      <dgm:t>
        <a:bodyPr/>
        <a:lstStyle/>
        <a:p>
          <a:endParaRPr lang="en-US"/>
        </a:p>
      </dgm:t>
    </dgm:pt>
    <dgm:pt modelId="{B77AC8E3-36D1-4482-9A3D-B43F67DC729C}" type="pres">
      <dgm:prSet presAssocID="{36AADA2B-66A3-43FE-84FF-F377010455B4}" presName="root" presStyleCnt="0">
        <dgm:presLayoutVars>
          <dgm:dir/>
          <dgm:resizeHandles val="exact"/>
        </dgm:presLayoutVars>
      </dgm:prSet>
      <dgm:spPr/>
    </dgm:pt>
    <dgm:pt modelId="{141AF637-7F20-4F42-A850-0DFCC3CB2E9E}" type="pres">
      <dgm:prSet presAssocID="{6C9B3327-F665-4969-9488-F448F0596381}" presName="compNode" presStyleCnt="0"/>
      <dgm:spPr/>
    </dgm:pt>
    <dgm:pt modelId="{386F2CCE-43E9-4B29-97B0-EC9BA3DB4B86}" type="pres">
      <dgm:prSet presAssocID="{6C9B3327-F665-4969-9488-F448F0596381}" presName="iconBgRect" presStyleLbl="bgShp" presStyleIdx="0" presStyleCnt="3"/>
      <dgm:spPr/>
    </dgm:pt>
    <dgm:pt modelId="{35B8CE0B-2EB8-48EF-A6EB-233DB8F536D6}" type="pres">
      <dgm:prSet presAssocID="{6C9B3327-F665-4969-9488-F448F0596381}" presName="iconRect" presStyleLbl="node1" presStyleIdx="0" presStyleCnt="3" custLinFactNeighborY="396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ck"/>
        </a:ext>
      </dgm:extLst>
    </dgm:pt>
    <dgm:pt modelId="{01A235FD-C9A8-43D2-89A1-E1709035CF87}" type="pres">
      <dgm:prSet presAssocID="{6C9B3327-F665-4969-9488-F448F0596381}" presName="spaceRect" presStyleCnt="0"/>
      <dgm:spPr/>
    </dgm:pt>
    <dgm:pt modelId="{1F3A8C17-3233-49DB-9EAF-82375ACC0B31}" type="pres">
      <dgm:prSet presAssocID="{6C9B3327-F665-4969-9488-F448F0596381}" presName="textRect" presStyleLbl="revTx" presStyleIdx="0" presStyleCnt="3">
        <dgm:presLayoutVars>
          <dgm:chMax val="1"/>
          <dgm:chPref val="1"/>
        </dgm:presLayoutVars>
      </dgm:prSet>
      <dgm:spPr/>
    </dgm:pt>
    <dgm:pt modelId="{EF30D977-BF52-4208-BCC8-E743BD7E97D0}" type="pres">
      <dgm:prSet presAssocID="{D2CD817C-524F-4D85-8C7B-A5BD2D266FCE}" presName="sibTrans" presStyleCnt="0"/>
      <dgm:spPr/>
    </dgm:pt>
    <dgm:pt modelId="{BEC8B20E-B522-4473-B612-4F8C4B36AFEE}" type="pres">
      <dgm:prSet presAssocID="{07D6576D-7342-41FB-910C-C999AA957236}" presName="compNode" presStyleCnt="0"/>
      <dgm:spPr/>
    </dgm:pt>
    <dgm:pt modelId="{3C57CAD8-5FEE-4775-B8CC-FF5D38E59A41}" type="pres">
      <dgm:prSet presAssocID="{07D6576D-7342-41FB-910C-C999AA957236}" presName="iconBgRect" presStyleLbl="bgShp" presStyleIdx="1" presStyleCnt="3"/>
      <dgm:spPr/>
    </dgm:pt>
    <dgm:pt modelId="{4812ED7D-F60B-4350-845D-CBFA357C1DF0}" type="pres">
      <dgm:prSet presAssocID="{07D6576D-7342-41FB-910C-C999AA9572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umbs Up Sign"/>
        </a:ext>
      </dgm:extLst>
    </dgm:pt>
    <dgm:pt modelId="{A804327F-CE82-4161-A54D-EE85BC7FAB9F}" type="pres">
      <dgm:prSet presAssocID="{07D6576D-7342-41FB-910C-C999AA957236}" presName="spaceRect" presStyleCnt="0"/>
      <dgm:spPr/>
    </dgm:pt>
    <dgm:pt modelId="{5C45ABAC-7B37-4360-AB69-71007E38093A}" type="pres">
      <dgm:prSet presAssocID="{07D6576D-7342-41FB-910C-C999AA957236}" presName="textRect" presStyleLbl="revTx" presStyleIdx="1" presStyleCnt="3">
        <dgm:presLayoutVars>
          <dgm:chMax val="1"/>
          <dgm:chPref val="1"/>
        </dgm:presLayoutVars>
      </dgm:prSet>
      <dgm:spPr/>
    </dgm:pt>
    <dgm:pt modelId="{CBC33DB3-3C2E-4AD5-80DB-84E8C8B1FF3F}" type="pres">
      <dgm:prSet presAssocID="{FAF0EDA3-FB23-4D36-AE70-9E0870148BA3}" presName="sibTrans" presStyleCnt="0"/>
      <dgm:spPr/>
    </dgm:pt>
    <dgm:pt modelId="{B7184760-BEA3-4EBE-AF58-9E24BC9D8913}" type="pres">
      <dgm:prSet presAssocID="{F9EF4B45-719A-415C-9F78-BDD212B63623}" presName="compNode" presStyleCnt="0"/>
      <dgm:spPr/>
    </dgm:pt>
    <dgm:pt modelId="{B8D53FD9-1255-4CEC-BE12-42B3884FE0C7}" type="pres">
      <dgm:prSet presAssocID="{F9EF4B45-719A-415C-9F78-BDD212B63623}" presName="iconBgRect" presStyleLbl="bgShp" presStyleIdx="2" presStyleCnt="3"/>
      <dgm:spPr/>
    </dgm:pt>
    <dgm:pt modelId="{39B84D56-3823-4417-AA21-615C9CE45E3A}" type="pres">
      <dgm:prSet presAssocID="{F9EF4B45-719A-415C-9F78-BDD212B636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afe"/>
        </a:ext>
      </dgm:extLst>
    </dgm:pt>
    <dgm:pt modelId="{8D40F203-00CB-4D65-9FC1-95182AE1418E}" type="pres">
      <dgm:prSet presAssocID="{F9EF4B45-719A-415C-9F78-BDD212B63623}" presName="spaceRect" presStyleCnt="0"/>
      <dgm:spPr/>
    </dgm:pt>
    <dgm:pt modelId="{B0EA35BB-AB04-4D4F-9AA5-8CA05AE90C7E}" type="pres">
      <dgm:prSet presAssocID="{F9EF4B45-719A-415C-9F78-BDD212B63623}" presName="textRect" presStyleLbl="revTx" presStyleIdx="2" presStyleCnt="3">
        <dgm:presLayoutVars>
          <dgm:chMax val="1"/>
          <dgm:chPref val="1"/>
        </dgm:presLayoutVars>
      </dgm:prSet>
      <dgm:spPr/>
    </dgm:pt>
  </dgm:ptLst>
  <dgm:cxnLst>
    <dgm:cxn modelId="{96FA8104-0927-4C4B-8E53-39C7DDA85310}" srcId="{36AADA2B-66A3-43FE-84FF-F377010455B4}" destId="{6C9B3327-F665-4969-9488-F448F0596381}" srcOrd="0" destOrd="0" parTransId="{C5C565FD-D755-4831-80FC-0129A6D91816}" sibTransId="{D2CD817C-524F-4D85-8C7B-A5BD2D266FCE}"/>
    <dgm:cxn modelId="{E1F1C73A-01F9-4447-9E39-D9AE04C2B7FF}" type="presOf" srcId="{36AADA2B-66A3-43FE-84FF-F377010455B4}" destId="{B77AC8E3-36D1-4482-9A3D-B43F67DC729C}" srcOrd="0" destOrd="0" presId="urn:microsoft.com/office/officeart/2018/5/layout/IconCircleLabelList"/>
    <dgm:cxn modelId="{6792954A-A52B-426F-80E6-938A0AA90E54}" srcId="{36AADA2B-66A3-43FE-84FF-F377010455B4}" destId="{F9EF4B45-719A-415C-9F78-BDD212B63623}" srcOrd="2" destOrd="0" parTransId="{65D75D96-5855-4F25-B8B4-FCCA95304DEE}" sibTransId="{82B27324-C6AA-4300-A09C-8FA0B8F64143}"/>
    <dgm:cxn modelId="{F0A90C57-51D9-F545-B44B-B0C0C833B7C8}" type="presOf" srcId="{F9EF4B45-719A-415C-9F78-BDD212B63623}" destId="{B0EA35BB-AB04-4D4F-9AA5-8CA05AE90C7E}" srcOrd="0" destOrd="0" presId="urn:microsoft.com/office/officeart/2018/5/layout/IconCircleLabelList"/>
    <dgm:cxn modelId="{8A017074-150B-4A7B-A12C-E564EE5548FD}" srcId="{36AADA2B-66A3-43FE-84FF-F377010455B4}" destId="{07D6576D-7342-41FB-910C-C999AA957236}" srcOrd="1" destOrd="0" parTransId="{55B47ADF-E146-4350-BE79-E4623E8B494B}" sibTransId="{FAF0EDA3-FB23-4D36-AE70-9E0870148BA3}"/>
    <dgm:cxn modelId="{7162A787-4280-4947-BC5F-0A0EA55CEA8E}" type="presOf" srcId="{07D6576D-7342-41FB-910C-C999AA957236}" destId="{5C45ABAC-7B37-4360-AB69-71007E38093A}" srcOrd="0" destOrd="0" presId="urn:microsoft.com/office/officeart/2018/5/layout/IconCircleLabelList"/>
    <dgm:cxn modelId="{D0D80EA7-399F-3C4C-A3A7-C4BD6FC26A23}" type="presOf" srcId="{6C9B3327-F665-4969-9488-F448F0596381}" destId="{1F3A8C17-3233-49DB-9EAF-82375ACC0B31}" srcOrd="0" destOrd="0" presId="urn:microsoft.com/office/officeart/2018/5/layout/IconCircleLabelList"/>
    <dgm:cxn modelId="{37DBE9A6-B959-A444-9DFF-822605E7B264}" type="presParOf" srcId="{B77AC8E3-36D1-4482-9A3D-B43F67DC729C}" destId="{141AF637-7F20-4F42-A850-0DFCC3CB2E9E}" srcOrd="0" destOrd="0" presId="urn:microsoft.com/office/officeart/2018/5/layout/IconCircleLabelList"/>
    <dgm:cxn modelId="{64C48377-4048-F840-94A4-103E04ADBFE1}" type="presParOf" srcId="{141AF637-7F20-4F42-A850-0DFCC3CB2E9E}" destId="{386F2CCE-43E9-4B29-97B0-EC9BA3DB4B86}" srcOrd="0" destOrd="0" presId="urn:microsoft.com/office/officeart/2018/5/layout/IconCircleLabelList"/>
    <dgm:cxn modelId="{7B603C28-3228-9245-A4DB-3B615EA15AE8}" type="presParOf" srcId="{141AF637-7F20-4F42-A850-0DFCC3CB2E9E}" destId="{35B8CE0B-2EB8-48EF-A6EB-233DB8F536D6}" srcOrd="1" destOrd="0" presId="urn:microsoft.com/office/officeart/2018/5/layout/IconCircleLabelList"/>
    <dgm:cxn modelId="{90F253BF-8E9F-5848-BBB9-6EFA40B2F71B}" type="presParOf" srcId="{141AF637-7F20-4F42-A850-0DFCC3CB2E9E}" destId="{01A235FD-C9A8-43D2-89A1-E1709035CF87}" srcOrd="2" destOrd="0" presId="urn:microsoft.com/office/officeart/2018/5/layout/IconCircleLabelList"/>
    <dgm:cxn modelId="{42843601-1730-694F-8C9F-0C579316423D}" type="presParOf" srcId="{141AF637-7F20-4F42-A850-0DFCC3CB2E9E}" destId="{1F3A8C17-3233-49DB-9EAF-82375ACC0B31}" srcOrd="3" destOrd="0" presId="urn:microsoft.com/office/officeart/2018/5/layout/IconCircleLabelList"/>
    <dgm:cxn modelId="{392B05A5-03D1-5646-918B-FDB906A81F30}" type="presParOf" srcId="{B77AC8E3-36D1-4482-9A3D-B43F67DC729C}" destId="{EF30D977-BF52-4208-BCC8-E743BD7E97D0}" srcOrd="1" destOrd="0" presId="urn:microsoft.com/office/officeart/2018/5/layout/IconCircleLabelList"/>
    <dgm:cxn modelId="{D4F3A22C-5CB3-F34E-98B1-8B317B8298DC}" type="presParOf" srcId="{B77AC8E3-36D1-4482-9A3D-B43F67DC729C}" destId="{BEC8B20E-B522-4473-B612-4F8C4B36AFEE}" srcOrd="2" destOrd="0" presId="urn:microsoft.com/office/officeart/2018/5/layout/IconCircleLabelList"/>
    <dgm:cxn modelId="{B87607CD-D08F-2A44-A186-6540D443F1A6}" type="presParOf" srcId="{BEC8B20E-B522-4473-B612-4F8C4B36AFEE}" destId="{3C57CAD8-5FEE-4775-B8CC-FF5D38E59A41}" srcOrd="0" destOrd="0" presId="urn:microsoft.com/office/officeart/2018/5/layout/IconCircleLabelList"/>
    <dgm:cxn modelId="{805BB53B-B52E-6A4E-90AA-170037D5E025}" type="presParOf" srcId="{BEC8B20E-B522-4473-B612-4F8C4B36AFEE}" destId="{4812ED7D-F60B-4350-845D-CBFA357C1DF0}" srcOrd="1" destOrd="0" presId="urn:microsoft.com/office/officeart/2018/5/layout/IconCircleLabelList"/>
    <dgm:cxn modelId="{08CD04EA-77F7-2E43-9498-1673489EC124}" type="presParOf" srcId="{BEC8B20E-B522-4473-B612-4F8C4B36AFEE}" destId="{A804327F-CE82-4161-A54D-EE85BC7FAB9F}" srcOrd="2" destOrd="0" presId="urn:microsoft.com/office/officeart/2018/5/layout/IconCircleLabelList"/>
    <dgm:cxn modelId="{CA5AC79D-70B5-754E-AD59-27B5544C695F}" type="presParOf" srcId="{BEC8B20E-B522-4473-B612-4F8C4B36AFEE}" destId="{5C45ABAC-7B37-4360-AB69-71007E38093A}" srcOrd="3" destOrd="0" presId="urn:microsoft.com/office/officeart/2018/5/layout/IconCircleLabelList"/>
    <dgm:cxn modelId="{8612765E-8A78-6E49-AD82-B87CB85AE82F}" type="presParOf" srcId="{B77AC8E3-36D1-4482-9A3D-B43F67DC729C}" destId="{CBC33DB3-3C2E-4AD5-80DB-84E8C8B1FF3F}" srcOrd="3" destOrd="0" presId="urn:microsoft.com/office/officeart/2018/5/layout/IconCircleLabelList"/>
    <dgm:cxn modelId="{6FA6D135-BC46-4146-9352-473716C5AB60}" type="presParOf" srcId="{B77AC8E3-36D1-4482-9A3D-B43F67DC729C}" destId="{B7184760-BEA3-4EBE-AF58-9E24BC9D8913}" srcOrd="4" destOrd="0" presId="urn:microsoft.com/office/officeart/2018/5/layout/IconCircleLabelList"/>
    <dgm:cxn modelId="{40F4B4AA-AA1F-6344-9011-C7FF43932F7F}" type="presParOf" srcId="{B7184760-BEA3-4EBE-AF58-9E24BC9D8913}" destId="{B8D53FD9-1255-4CEC-BE12-42B3884FE0C7}" srcOrd="0" destOrd="0" presId="urn:microsoft.com/office/officeart/2018/5/layout/IconCircleLabelList"/>
    <dgm:cxn modelId="{407BC705-2E52-944F-84E3-F44DB43C2701}" type="presParOf" srcId="{B7184760-BEA3-4EBE-AF58-9E24BC9D8913}" destId="{39B84D56-3823-4417-AA21-615C9CE45E3A}" srcOrd="1" destOrd="0" presId="urn:microsoft.com/office/officeart/2018/5/layout/IconCircleLabelList"/>
    <dgm:cxn modelId="{E53B2A95-0B5B-2841-8E31-AA27CED69E42}" type="presParOf" srcId="{B7184760-BEA3-4EBE-AF58-9E24BC9D8913}" destId="{8D40F203-00CB-4D65-9FC1-95182AE1418E}" srcOrd="2" destOrd="0" presId="urn:microsoft.com/office/officeart/2018/5/layout/IconCircleLabelList"/>
    <dgm:cxn modelId="{6DBC4160-B38D-3047-B013-4B68E79F13E2}" type="presParOf" srcId="{B7184760-BEA3-4EBE-AF58-9E24BC9D8913}" destId="{B0EA35BB-AB04-4D4F-9AA5-8CA05AE90C7E}"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1B9DFB-9E8D-48CD-8611-D2EACCDD511C}" type="doc">
      <dgm:prSet loTypeId="urn:microsoft.com/office/officeart/2016/7/layout/HorizontalActionList" loCatId="List" qsTypeId="urn:microsoft.com/office/officeart/2005/8/quickstyle/simple1" qsCatId="simple" csTypeId="urn:microsoft.com/office/officeart/2005/8/colors/colorful5" csCatId="colorful" phldr="1"/>
      <dgm:spPr/>
      <dgm:t>
        <a:bodyPr/>
        <a:lstStyle/>
        <a:p>
          <a:endParaRPr lang="en-US"/>
        </a:p>
      </dgm:t>
    </dgm:pt>
    <dgm:pt modelId="{0BAE16B6-C497-4879-BB82-F13F0EA86C92}">
      <dgm:prSet/>
      <dgm:spPr/>
      <dgm:t>
        <a:bodyPr/>
        <a:lstStyle/>
        <a:p>
          <a:r>
            <a:rPr lang="en-US" dirty="0"/>
            <a:t>1</a:t>
          </a:r>
        </a:p>
      </dgm:t>
    </dgm:pt>
    <dgm:pt modelId="{A1117AB4-C611-42BE-BE24-3AAA70282A48}" type="parTrans" cxnId="{E0037A1A-45E0-4F06-8DF7-78168E7136BD}">
      <dgm:prSet/>
      <dgm:spPr/>
      <dgm:t>
        <a:bodyPr/>
        <a:lstStyle/>
        <a:p>
          <a:endParaRPr lang="en-US"/>
        </a:p>
      </dgm:t>
    </dgm:pt>
    <dgm:pt modelId="{E2535EFB-AE28-447C-B4D1-8BA52502B7EF}" type="sibTrans" cxnId="{E0037A1A-45E0-4F06-8DF7-78168E7136BD}">
      <dgm:prSet/>
      <dgm:spPr/>
      <dgm:t>
        <a:bodyPr/>
        <a:lstStyle/>
        <a:p>
          <a:endParaRPr lang="en-US"/>
        </a:p>
      </dgm:t>
    </dgm:pt>
    <dgm:pt modelId="{16CA0D8E-6DF4-4C2F-A687-71EEFC89DD0F}">
      <dgm:prSet/>
      <dgm:spPr/>
      <dgm:t>
        <a:bodyPr/>
        <a:lstStyle/>
        <a:p>
          <a:r>
            <a:rPr lang="en-US"/>
            <a:t>Ensure all pupils ‘belong’ and thrive in every lesson through quality adaptive teaching.</a:t>
          </a:r>
        </a:p>
      </dgm:t>
    </dgm:pt>
    <dgm:pt modelId="{EA032F4D-C08C-45A2-9E0D-5D000A3318C5}" type="parTrans" cxnId="{AC33F29D-B3A1-4D47-A2DB-B72321847728}">
      <dgm:prSet/>
      <dgm:spPr/>
      <dgm:t>
        <a:bodyPr/>
        <a:lstStyle/>
        <a:p>
          <a:endParaRPr lang="en-US"/>
        </a:p>
      </dgm:t>
    </dgm:pt>
    <dgm:pt modelId="{A96ABE85-2B59-4AE7-973B-65B8904953C7}" type="sibTrans" cxnId="{AC33F29D-B3A1-4D47-A2DB-B72321847728}">
      <dgm:prSet/>
      <dgm:spPr/>
      <dgm:t>
        <a:bodyPr/>
        <a:lstStyle/>
        <a:p>
          <a:endParaRPr lang="en-US"/>
        </a:p>
      </dgm:t>
    </dgm:pt>
    <dgm:pt modelId="{0030F8AE-0E03-4F63-BE03-9D0F63599B0C}">
      <dgm:prSet/>
      <dgm:spPr/>
      <dgm:t>
        <a:bodyPr/>
        <a:lstStyle/>
        <a:p>
          <a:r>
            <a:rPr lang="en-US" dirty="0"/>
            <a:t>2</a:t>
          </a:r>
        </a:p>
      </dgm:t>
    </dgm:pt>
    <dgm:pt modelId="{774B978B-0065-49F3-8948-B363EAA44024}" type="parTrans" cxnId="{D9FA9C36-8505-4B1C-AAF6-18D98948C81E}">
      <dgm:prSet/>
      <dgm:spPr/>
      <dgm:t>
        <a:bodyPr/>
        <a:lstStyle/>
        <a:p>
          <a:endParaRPr lang="en-US"/>
        </a:p>
      </dgm:t>
    </dgm:pt>
    <dgm:pt modelId="{7B629A3F-94DF-4E8C-B586-A4BEF5C7E11A}" type="sibTrans" cxnId="{D9FA9C36-8505-4B1C-AAF6-18D98948C81E}">
      <dgm:prSet/>
      <dgm:spPr/>
      <dgm:t>
        <a:bodyPr/>
        <a:lstStyle/>
        <a:p>
          <a:endParaRPr lang="en-US"/>
        </a:p>
      </dgm:t>
    </dgm:pt>
    <dgm:pt modelId="{9C4F874F-90F6-4DBC-9150-693FCFE95F79}">
      <dgm:prSet/>
      <dgm:spPr/>
      <dgm:t>
        <a:bodyPr/>
        <a:lstStyle/>
        <a:p>
          <a:r>
            <a:rPr lang="en-US"/>
            <a:t>Embed the quality of the depth, breadth, and coverage of the curriculum. (focus on Art, DT and R.E</a:t>
          </a:r>
        </a:p>
      </dgm:t>
    </dgm:pt>
    <dgm:pt modelId="{82AF0283-6F41-455C-9B9E-A53446665B1C}" type="parTrans" cxnId="{5D8D151E-0DF3-497B-9CA8-0A3C17AA1A50}">
      <dgm:prSet/>
      <dgm:spPr/>
      <dgm:t>
        <a:bodyPr/>
        <a:lstStyle/>
        <a:p>
          <a:endParaRPr lang="en-US"/>
        </a:p>
      </dgm:t>
    </dgm:pt>
    <dgm:pt modelId="{C5F26EF9-01DD-4405-800A-52E1B8C9AD6E}" type="sibTrans" cxnId="{5D8D151E-0DF3-497B-9CA8-0A3C17AA1A50}">
      <dgm:prSet/>
      <dgm:spPr/>
      <dgm:t>
        <a:bodyPr/>
        <a:lstStyle/>
        <a:p>
          <a:endParaRPr lang="en-US"/>
        </a:p>
      </dgm:t>
    </dgm:pt>
    <dgm:pt modelId="{43043D14-2521-4BC3-9305-4021254519DE}">
      <dgm:prSet/>
      <dgm:spPr/>
      <dgm:t>
        <a:bodyPr/>
        <a:lstStyle/>
        <a:p>
          <a:r>
            <a:rPr lang="en-US" dirty="0"/>
            <a:t>3</a:t>
          </a:r>
        </a:p>
      </dgm:t>
    </dgm:pt>
    <dgm:pt modelId="{D554C635-0FC5-4D97-ACC7-D1123193DC7E}" type="parTrans" cxnId="{FBF3F166-395D-4A68-8002-0CAC56EA933F}">
      <dgm:prSet/>
      <dgm:spPr/>
      <dgm:t>
        <a:bodyPr/>
        <a:lstStyle/>
        <a:p>
          <a:endParaRPr lang="en-US"/>
        </a:p>
      </dgm:t>
    </dgm:pt>
    <dgm:pt modelId="{3B9B3419-7EDE-495D-9500-791C1E8A4F6A}" type="sibTrans" cxnId="{FBF3F166-395D-4A68-8002-0CAC56EA933F}">
      <dgm:prSet/>
      <dgm:spPr/>
      <dgm:t>
        <a:bodyPr/>
        <a:lstStyle/>
        <a:p>
          <a:endParaRPr lang="en-US"/>
        </a:p>
      </dgm:t>
    </dgm:pt>
    <dgm:pt modelId="{5AB66E97-E040-4542-B590-CC4ECC758104}">
      <dgm:prSet/>
      <dgm:spPr/>
      <dgm:t>
        <a:bodyPr/>
        <a:lstStyle/>
        <a:p>
          <a:r>
            <a:rPr lang="en-US" dirty="0"/>
            <a:t>Further embed the quality of teaching, learning and assessment to improve the combined % in R, W and M in all year groups.</a:t>
          </a:r>
        </a:p>
      </dgm:t>
    </dgm:pt>
    <dgm:pt modelId="{37378BD3-F911-4A27-BAC5-57CC9145788F}" type="parTrans" cxnId="{BA63F05A-771C-4F00-862F-B496C0048FD2}">
      <dgm:prSet/>
      <dgm:spPr/>
      <dgm:t>
        <a:bodyPr/>
        <a:lstStyle/>
        <a:p>
          <a:endParaRPr lang="en-US"/>
        </a:p>
      </dgm:t>
    </dgm:pt>
    <dgm:pt modelId="{D7190CFF-2EF9-4205-BE64-2CC8B994BB7E}" type="sibTrans" cxnId="{BA63F05A-771C-4F00-862F-B496C0048FD2}">
      <dgm:prSet/>
      <dgm:spPr/>
      <dgm:t>
        <a:bodyPr/>
        <a:lstStyle/>
        <a:p>
          <a:endParaRPr lang="en-US"/>
        </a:p>
      </dgm:t>
    </dgm:pt>
    <dgm:pt modelId="{F82A1E14-2623-4665-B157-5289088575EB}">
      <dgm:prSet/>
      <dgm:spPr/>
      <dgm:t>
        <a:bodyPr/>
        <a:lstStyle/>
        <a:p>
          <a:r>
            <a:rPr lang="en-US" dirty="0"/>
            <a:t>4</a:t>
          </a:r>
        </a:p>
      </dgm:t>
    </dgm:pt>
    <dgm:pt modelId="{30D985EA-EE96-49A1-989B-5D927C294596}" type="parTrans" cxnId="{FFCF7BF1-C292-4987-BEDC-8F4DD16020CA}">
      <dgm:prSet/>
      <dgm:spPr/>
      <dgm:t>
        <a:bodyPr/>
        <a:lstStyle/>
        <a:p>
          <a:endParaRPr lang="en-US"/>
        </a:p>
      </dgm:t>
    </dgm:pt>
    <dgm:pt modelId="{B64D1E0E-8FB7-447A-9F2B-DBB4C19DE452}" type="sibTrans" cxnId="{FFCF7BF1-C292-4987-BEDC-8F4DD16020CA}">
      <dgm:prSet/>
      <dgm:spPr/>
      <dgm:t>
        <a:bodyPr/>
        <a:lstStyle/>
        <a:p>
          <a:endParaRPr lang="en-US"/>
        </a:p>
      </dgm:t>
    </dgm:pt>
    <dgm:pt modelId="{84A57003-74E0-4C4D-87ED-1D84FC280D0A}">
      <dgm:prSet/>
      <dgm:spPr/>
      <dgm:t>
        <a:bodyPr/>
        <a:lstStyle/>
        <a:p>
          <a:r>
            <a:rPr lang="en-US"/>
            <a:t>Ensure maths teaching builds on previous learning to enable all pupils to make good or better progress</a:t>
          </a:r>
        </a:p>
      </dgm:t>
    </dgm:pt>
    <dgm:pt modelId="{7170C860-3C13-4F4A-A2BF-DFBB7DAF2067}" type="parTrans" cxnId="{B3AEAD20-A201-4789-8EE3-84AAC260124E}">
      <dgm:prSet/>
      <dgm:spPr/>
      <dgm:t>
        <a:bodyPr/>
        <a:lstStyle/>
        <a:p>
          <a:endParaRPr lang="en-US"/>
        </a:p>
      </dgm:t>
    </dgm:pt>
    <dgm:pt modelId="{D51DAF59-F52A-461D-A286-A771238DE259}" type="sibTrans" cxnId="{B3AEAD20-A201-4789-8EE3-84AAC260124E}">
      <dgm:prSet/>
      <dgm:spPr/>
      <dgm:t>
        <a:bodyPr/>
        <a:lstStyle/>
        <a:p>
          <a:endParaRPr lang="en-US"/>
        </a:p>
      </dgm:t>
    </dgm:pt>
    <dgm:pt modelId="{31BE225E-E1A4-49F1-BE80-144DE4C91825}">
      <dgm:prSet/>
      <dgm:spPr/>
      <dgm:t>
        <a:bodyPr/>
        <a:lstStyle/>
        <a:p>
          <a:r>
            <a:rPr lang="en-US" dirty="0"/>
            <a:t>5</a:t>
          </a:r>
        </a:p>
      </dgm:t>
    </dgm:pt>
    <dgm:pt modelId="{5A6D68C0-CE30-443A-B7C9-FFD01446B991}" type="parTrans" cxnId="{3A1701CF-AD3A-4386-A1E8-8D27C4B60056}">
      <dgm:prSet/>
      <dgm:spPr/>
      <dgm:t>
        <a:bodyPr/>
        <a:lstStyle/>
        <a:p>
          <a:endParaRPr lang="en-US"/>
        </a:p>
      </dgm:t>
    </dgm:pt>
    <dgm:pt modelId="{F8F393E6-25EA-4719-9252-7DDA826961C1}" type="sibTrans" cxnId="{3A1701CF-AD3A-4386-A1E8-8D27C4B60056}">
      <dgm:prSet/>
      <dgm:spPr/>
      <dgm:t>
        <a:bodyPr/>
        <a:lstStyle/>
        <a:p>
          <a:endParaRPr lang="en-US"/>
        </a:p>
      </dgm:t>
    </dgm:pt>
    <dgm:pt modelId="{DC92B37E-E5CE-4CD0-94F1-6A0EC8704F23}">
      <dgm:prSet/>
      <dgm:spPr/>
      <dgm:t>
        <a:bodyPr/>
        <a:lstStyle/>
        <a:p>
          <a:r>
            <a:rPr lang="en-US" dirty="0"/>
            <a:t>Implement a Nursery provision that allows pupils to flourish and succeed.</a:t>
          </a:r>
        </a:p>
      </dgm:t>
    </dgm:pt>
    <dgm:pt modelId="{8C662EEC-ACAD-480D-81E9-D699C9BB4D30}" type="parTrans" cxnId="{675754E8-3B2D-4A6B-8472-584AEF48711D}">
      <dgm:prSet/>
      <dgm:spPr/>
      <dgm:t>
        <a:bodyPr/>
        <a:lstStyle/>
        <a:p>
          <a:endParaRPr lang="en-US"/>
        </a:p>
      </dgm:t>
    </dgm:pt>
    <dgm:pt modelId="{CFC13796-433E-4820-AB6D-C3C1D9C64DFA}" type="sibTrans" cxnId="{675754E8-3B2D-4A6B-8472-584AEF48711D}">
      <dgm:prSet/>
      <dgm:spPr/>
      <dgm:t>
        <a:bodyPr/>
        <a:lstStyle/>
        <a:p>
          <a:endParaRPr lang="en-US"/>
        </a:p>
      </dgm:t>
    </dgm:pt>
    <dgm:pt modelId="{52A21344-D40F-4D06-889E-0BB503BE3159}" type="pres">
      <dgm:prSet presAssocID="{171B9DFB-9E8D-48CD-8611-D2EACCDD511C}" presName="Name0" presStyleCnt="0">
        <dgm:presLayoutVars>
          <dgm:dir/>
          <dgm:animLvl val="lvl"/>
          <dgm:resizeHandles val="exact"/>
        </dgm:presLayoutVars>
      </dgm:prSet>
      <dgm:spPr/>
    </dgm:pt>
    <dgm:pt modelId="{A8E1B571-8904-4538-B970-785DF45D7FD4}" type="pres">
      <dgm:prSet presAssocID="{0BAE16B6-C497-4879-BB82-F13F0EA86C92}" presName="composite" presStyleCnt="0"/>
      <dgm:spPr/>
    </dgm:pt>
    <dgm:pt modelId="{75678511-208F-4BED-96E2-4632EA75F028}" type="pres">
      <dgm:prSet presAssocID="{0BAE16B6-C497-4879-BB82-F13F0EA86C92}" presName="parTx" presStyleLbl="alignNode1" presStyleIdx="0" presStyleCnt="5">
        <dgm:presLayoutVars>
          <dgm:chMax val="0"/>
          <dgm:chPref val="0"/>
        </dgm:presLayoutVars>
      </dgm:prSet>
      <dgm:spPr/>
    </dgm:pt>
    <dgm:pt modelId="{89D99391-0634-4C1B-93EB-ED09DDD98DC4}" type="pres">
      <dgm:prSet presAssocID="{0BAE16B6-C497-4879-BB82-F13F0EA86C92}" presName="desTx" presStyleLbl="alignAccFollowNode1" presStyleIdx="0" presStyleCnt="5">
        <dgm:presLayoutVars/>
      </dgm:prSet>
      <dgm:spPr/>
    </dgm:pt>
    <dgm:pt modelId="{81B04397-5714-4359-8B89-7CA75BB5301A}" type="pres">
      <dgm:prSet presAssocID="{E2535EFB-AE28-447C-B4D1-8BA52502B7EF}" presName="space" presStyleCnt="0"/>
      <dgm:spPr/>
    </dgm:pt>
    <dgm:pt modelId="{D810FB72-D012-4C86-BD48-2610C83890EF}" type="pres">
      <dgm:prSet presAssocID="{0030F8AE-0E03-4F63-BE03-9D0F63599B0C}" presName="composite" presStyleCnt="0"/>
      <dgm:spPr/>
    </dgm:pt>
    <dgm:pt modelId="{89FF8E27-B2F2-4AE9-AA55-1BFE4C9DC129}" type="pres">
      <dgm:prSet presAssocID="{0030F8AE-0E03-4F63-BE03-9D0F63599B0C}" presName="parTx" presStyleLbl="alignNode1" presStyleIdx="1" presStyleCnt="5">
        <dgm:presLayoutVars>
          <dgm:chMax val="0"/>
          <dgm:chPref val="0"/>
        </dgm:presLayoutVars>
      </dgm:prSet>
      <dgm:spPr/>
    </dgm:pt>
    <dgm:pt modelId="{37A06266-ACB8-4D48-A4DF-5AFF3750C11E}" type="pres">
      <dgm:prSet presAssocID="{0030F8AE-0E03-4F63-BE03-9D0F63599B0C}" presName="desTx" presStyleLbl="alignAccFollowNode1" presStyleIdx="1" presStyleCnt="5">
        <dgm:presLayoutVars/>
      </dgm:prSet>
      <dgm:spPr/>
    </dgm:pt>
    <dgm:pt modelId="{F3DBB063-2A62-490C-8E16-C65BD691EC6D}" type="pres">
      <dgm:prSet presAssocID="{7B629A3F-94DF-4E8C-B586-A4BEF5C7E11A}" presName="space" presStyleCnt="0"/>
      <dgm:spPr/>
    </dgm:pt>
    <dgm:pt modelId="{7A204ED7-90C1-4BAD-B942-9F4F34CB6439}" type="pres">
      <dgm:prSet presAssocID="{43043D14-2521-4BC3-9305-4021254519DE}" presName="composite" presStyleCnt="0"/>
      <dgm:spPr/>
    </dgm:pt>
    <dgm:pt modelId="{13487C80-87E3-421E-94A1-C2207AEACB42}" type="pres">
      <dgm:prSet presAssocID="{43043D14-2521-4BC3-9305-4021254519DE}" presName="parTx" presStyleLbl="alignNode1" presStyleIdx="2" presStyleCnt="5">
        <dgm:presLayoutVars>
          <dgm:chMax val="0"/>
          <dgm:chPref val="0"/>
        </dgm:presLayoutVars>
      </dgm:prSet>
      <dgm:spPr/>
    </dgm:pt>
    <dgm:pt modelId="{636FA1D4-F46B-4719-9182-99A675C4071B}" type="pres">
      <dgm:prSet presAssocID="{43043D14-2521-4BC3-9305-4021254519DE}" presName="desTx" presStyleLbl="alignAccFollowNode1" presStyleIdx="2" presStyleCnt="5">
        <dgm:presLayoutVars/>
      </dgm:prSet>
      <dgm:spPr/>
    </dgm:pt>
    <dgm:pt modelId="{9600B939-1E80-4434-992B-525064189916}" type="pres">
      <dgm:prSet presAssocID="{3B9B3419-7EDE-495D-9500-791C1E8A4F6A}" presName="space" presStyleCnt="0"/>
      <dgm:spPr/>
    </dgm:pt>
    <dgm:pt modelId="{8B1993D6-C9A4-4648-BF58-822FF6D2C25A}" type="pres">
      <dgm:prSet presAssocID="{F82A1E14-2623-4665-B157-5289088575EB}" presName="composite" presStyleCnt="0"/>
      <dgm:spPr/>
    </dgm:pt>
    <dgm:pt modelId="{0BC0C11F-5733-4B45-AC35-7D4F67AC9F45}" type="pres">
      <dgm:prSet presAssocID="{F82A1E14-2623-4665-B157-5289088575EB}" presName="parTx" presStyleLbl="alignNode1" presStyleIdx="3" presStyleCnt="5">
        <dgm:presLayoutVars>
          <dgm:chMax val="0"/>
          <dgm:chPref val="0"/>
        </dgm:presLayoutVars>
      </dgm:prSet>
      <dgm:spPr/>
    </dgm:pt>
    <dgm:pt modelId="{FEB13A87-E5EE-4BC0-87F0-153C2CD8EE64}" type="pres">
      <dgm:prSet presAssocID="{F82A1E14-2623-4665-B157-5289088575EB}" presName="desTx" presStyleLbl="alignAccFollowNode1" presStyleIdx="3" presStyleCnt="5">
        <dgm:presLayoutVars/>
      </dgm:prSet>
      <dgm:spPr/>
    </dgm:pt>
    <dgm:pt modelId="{71363923-BF95-4F50-9750-BDF769A2D2EC}" type="pres">
      <dgm:prSet presAssocID="{B64D1E0E-8FB7-447A-9F2B-DBB4C19DE452}" presName="space" presStyleCnt="0"/>
      <dgm:spPr/>
    </dgm:pt>
    <dgm:pt modelId="{9943AD19-D249-4034-A35E-7BC1431EF679}" type="pres">
      <dgm:prSet presAssocID="{31BE225E-E1A4-49F1-BE80-144DE4C91825}" presName="composite" presStyleCnt="0"/>
      <dgm:spPr/>
    </dgm:pt>
    <dgm:pt modelId="{D5470E56-370F-46A2-81A3-64F774982BFB}" type="pres">
      <dgm:prSet presAssocID="{31BE225E-E1A4-49F1-BE80-144DE4C91825}" presName="parTx" presStyleLbl="alignNode1" presStyleIdx="4" presStyleCnt="5">
        <dgm:presLayoutVars>
          <dgm:chMax val="0"/>
          <dgm:chPref val="0"/>
        </dgm:presLayoutVars>
      </dgm:prSet>
      <dgm:spPr/>
    </dgm:pt>
    <dgm:pt modelId="{9FF2D516-A386-4CB0-82B7-65F47805C3B0}" type="pres">
      <dgm:prSet presAssocID="{31BE225E-E1A4-49F1-BE80-144DE4C91825}" presName="desTx" presStyleLbl="alignAccFollowNode1" presStyleIdx="4" presStyleCnt="5">
        <dgm:presLayoutVars/>
      </dgm:prSet>
      <dgm:spPr/>
    </dgm:pt>
  </dgm:ptLst>
  <dgm:cxnLst>
    <dgm:cxn modelId="{B3EF5B0B-520D-4DC9-BA1C-60880827E761}" type="presOf" srcId="{DC92B37E-E5CE-4CD0-94F1-6A0EC8704F23}" destId="{9FF2D516-A386-4CB0-82B7-65F47805C3B0}" srcOrd="0" destOrd="0" presId="urn:microsoft.com/office/officeart/2016/7/layout/HorizontalActionList"/>
    <dgm:cxn modelId="{E0037A1A-45E0-4F06-8DF7-78168E7136BD}" srcId="{171B9DFB-9E8D-48CD-8611-D2EACCDD511C}" destId="{0BAE16B6-C497-4879-BB82-F13F0EA86C92}" srcOrd="0" destOrd="0" parTransId="{A1117AB4-C611-42BE-BE24-3AAA70282A48}" sibTransId="{E2535EFB-AE28-447C-B4D1-8BA52502B7EF}"/>
    <dgm:cxn modelId="{5D8D151E-0DF3-497B-9CA8-0A3C17AA1A50}" srcId="{0030F8AE-0E03-4F63-BE03-9D0F63599B0C}" destId="{9C4F874F-90F6-4DBC-9150-693FCFE95F79}" srcOrd="0" destOrd="0" parTransId="{82AF0283-6F41-455C-9B9E-A53446665B1C}" sibTransId="{C5F26EF9-01DD-4405-800A-52E1B8C9AD6E}"/>
    <dgm:cxn modelId="{B3AEAD20-A201-4789-8EE3-84AAC260124E}" srcId="{F82A1E14-2623-4665-B157-5289088575EB}" destId="{84A57003-74E0-4C4D-87ED-1D84FC280D0A}" srcOrd="0" destOrd="0" parTransId="{7170C860-3C13-4F4A-A2BF-DFBB7DAF2067}" sibTransId="{D51DAF59-F52A-461D-A286-A771238DE259}"/>
    <dgm:cxn modelId="{40341831-0075-453E-B9B0-4022EFC43890}" type="presOf" srcId="{5AB66E97-E040-4542-B590-CC4ECC758104}" destId="{636FA1D4-F46B-4719-9182-99A675C4071B}" srcOrd="0" destOrd="0" presId="urn:microsoft.com/office/officeart/2016/7/layout/HorizontalActionList"/>
    <dgm:cxn modelId="{D9FA9C36-8505-4B1C-AAF6-18D98948C81E}" srcId="{171B9DFB-9E8D-48CD-8611-D2EACCDD511C}" destId="{0030F8AE-0E03-4F63-BE03-9D0F63599B0C}" srcOrd="1" destOrd="0" parTransId="{774B978B-0065-49F3-8948-B363EAA44024}" sibTransId="{7B629A3F-94DF-4E8C-B586-A4BEF5C7E11A}"/>
    <dgm:cxn modelId="{75515440-7A54-4E39-8C6F-E781F9566AF8}" type="presOf" srcId="{9C4F874F-90F6-4DBC-9150-693FCFE95F79}" destId="{37A06266-ACB8-4D48-A4DF-5AFF3750C11E}" srcOrd="0" destOrd="0" presId="urn:microsoft.com/office/officeart/2016/7/layout/HorizontalActionList"/>
    <dgm:cxn modelId="{5B11784C-50DA-43B8-AD1A-359245DE66CC}" type="presOf" srcId="{84A57003-74E0-4C4D-87ED-1D84FC280D0A}" destId="{FEB13A87-E5EE-4BC0-87F0-153C2CD8EE64}" srcOrd="0" destOrd="0" presId="urn:microsoft.com/office/officeart/2016/7/layout/HorizontalActionList"/>
    <dgm:cxn modelId="{BA63F05A-771C-4F00-862F-B496C0048FD2}" srcId="{43043D14-2521-4BC3-9305-4021254519DE}" destId="{5AB66E97-E040-4542-B590-CC4ECC758104}" srcOrd="0" destOrd="0" parTransId="{37378BD3-F911-4A27-BAC5-57CC9145788F}" sibTransId="{D7190CFF-2EF9-4205-BE64-2CC8B994BB7E}"/>
    <dgm:cxn modelId="{1C6D135C-EA91-4DC5-87DA-C365D782E2D8}" type="presOf" srcId="{0030F8AE-0E03-4F63-BE03-9D0F63599B0C}" destId="{89FF8E27-B2F2-4AE9-AA55-1BFE4C9DC129}" srcOrd="0" destOrd="0" presId="urn:microsoft.com/office/officeart/2016/7/layout/HorizontalActionList"/>
    <dgm:cxn modelId="{FBF3F166-395D-4A68-8002-0CAC56EA933F}" srcId="{171B9DFB-9E8D-48CD-8611-D2EACCDD511C}" destId="{43043D14-2521-4BC3-9305-4021254519DE}" srcOrd="2" destOrd="0" parTransId="{D554C635-0FC5-4D97-ACC7-D1123193DC7E}" sibTransId="{3B9B3419-7EDE-495D-9500-791C1E8A4F6A}"/>
    <dgm:cxn modelId="{C006F279-5B1D-4BD5-9E27-975ED12195D8}" type="presOf" srcId="{31BE225E-E1A4-49F1-BE80-144DE4C91825}" destId="{D5470E56-370F-46A2-81A3-64F774982BFB}" srcOrd="0" destOrd="0" presId="urn:microsoft.com/office/officeart/2016/7/layout/HorizontalActionList"/>
    <dgm:cxn modelId="{AC33F29D-B3A1-4D47-A2DB-B72321847728}" srcId="{0BAE16B6-C497-4879-BB82-F13F0EA86C92}" destId="{16CA0D8E-6DF4-4C2F-A687-71EEFC89DD0F}" srcOrd="0" destOrd="0" parTransId="{EA032F4D-C08C-45A2-9E0D-5D000A3318C5}" sibTransId="{A96ABE85-2B59-4AE7-973B-65B8904953C7}"/>
    <dgm:cxn modelId="{E861F0A1-CFF0-4D99-B3AB-6B639B93085C}" type="presOf" srcId="{171B9DFB-9E8D-48CD-8611-D2EACCDD511C}" destId="{52A21344-D40F-4D06-889E-0BB503BE3159}" srcOrd="0" destOrd="0" presId="urn:microsoft.com/office/officeart/2016/7/layout/HorizontalActionList"/>
    <dgm:cxn modelId="{952673BD-1DC1-457E-A184-91614697F010}" type="presOf" srcId="{16CA0D8E-6DF4-4C2F-A687-71EEFC89DD0F}" destId="{89D99391-0634-4C1B-93EB-ED09DDD98DC4}" srcOrd="0" destOrd="0" presId="urn:microsoft.com/office/officeart/2016/7/layout/HorizontalActionList"/>
    <dgm:cxn modelId="{3A1701CF-AD3A-4386-A1E8-8D27C4B60056}" srcId="{171B9DFB-9E8D-48CD-8611-D2EACCDD511C}" destId="{31BE225E-E1A4-49F1-BE80-144DE4C91825}" srcOrd="4" destOrd="0" parTransId="{5A6D68C0-CE30-443A-B7C9-FFD01446B991}" sibTransId="{F8F393E6-25EA-4719-9252-7DDA826961C1}"/>
    <dgm:cxn modelId="{675754E8-3B2D-4A6B-8472-584AEF48711D}" srcId="{31BE225E-E1A4-49F1-BE80-144DE4C91825}" destId="{DC92B37E-E5CE-4CD0-94F1-6A0EC8704F23}" srcOrd="0" destOrd="0" parTransId="{8C662EEC-ACAD-480D-81E9-D699C9BB4D30}" sibTransId="{CFC13796-433E-4820-AB6D-C3C1D9C64DFA}"/>
    <dgm:cxn modelId="{FFCF7BF1-C292-4987-BEDC-8F4DD16020CA}" srcId="{171B9DFB-9E8D-48CD-8611-D2EACCDD511C}" destId="{F82A1E14-2623-4665-B157-5289088575EB}" srcOrd="3" destOrd="0" parTransId="{30D985EA-EE96-49A1-989B-5D927C294596}" sibTransId="{B64D1E0E-8FB7-447A-9F2B-DBB4C19DE452}"/>
    <dgm:cxn modelId="{41F85EF2-414E-4FCF-AB98-FF7A59D61789}" type="presOf" srcId="{F82A1E14-2623-4665-B157-5289088575EB}" destId="{0BC0C11F-5733-4B45-AC35-7D4F67AC9F45}" srcOrd="0" destOrd="0" presId="urn:microsoft.com/office/officeart/2016/7/layout/HorizontalActionList"/>
    <dgm:cxn modelId="{BD3C99F3-8226-4D5E-9067-D2D01072E9A4}" type="presOf" srcId="{0BAE16B6-C497-4879-BB82-F13F0EA86C92}" destId="{75678511-208F-4BED-96E2-4632EA75F028}" srcOrd="0" destOrd="0" presId="urn:microsoft.com/office/officeart/2016/7/layout/HorizontalActionList"/>
    <dgm:cxn modelId="{0673D4F4-7A00-4BA4-AD41-75EB1CDA0A87}" type="presOf" srcId="{43043D14-2521-4BC3-9305-4021254519DE}" destId="{13487C80-87E3-421E-94A1-C2207AEACB42}" srcOrd="0" destOrd="0" presId="urn:microsoft.com/office/officeart/2016/7/layout/HorizontalActionList"/>
    <dgm:cxn modelId="{6E2B64D7-2D7B-4C73-B547-688B12E09AA3}" type="presParOf" srcId="{52A21344-D40F-4D06-889E-0BB503BE3159}" destId="{A8E1B571-8904-4538-B970-785DF45D7FD4}" srcOrd="0" destOrd="0" presId="urn:microsoft.com/office/officeart/2016/7/layout/HorizontalActionList"/>
    <dgm:cxn modelId="{2F4035A2-FA88-4965-BED1-59896D7ACC24}" type="presParOf" srcId="{A8E1B571-8904-4538-B970-785DF45D7FD4}" destId="{75678511-208F-4BED-96E2-4632EA75F028}" srcOrd="0" destOrd="0" presId="urn:microsoft.com/office/officeart/2016/7/layout/HorizontalActionList"/>
    <dgm:cxn modelId="{9A5F0308-E2D2-456E-B3B7-7D69242E8E4D}" type="presParOf" srcId="{A8E1B571-8904-4538-B970-785DF45D7FD4}" destId="{89D99391-0634-4C1B-93EB-ED09DDD98DC4}" srcOrd="1" destOrd="0" presId="urn:microsoft.com/office/officeart/2016/7/layout/HorizontalActionList"/>
    <dgm:cxn modelId="{C7C4C269-AAE3-4A2D-BC20-C155FBF2F537}" type="presParOf" srcId="{52A21344-D40F-4D06-889E-0BB503BE3159}" destId="{81B04397-5714-4359-8B89-7CA75BB5301A}" srcOrd="1" destOrd="0" presId="urn:microsoft.com/office/officeart/2016/7/layout/HorizontalActionList"/>
    <dgm:cxn modelId="{FC4757FF-B6BE-4CBA-92D2-4136857BC694}" type="presParOf" srcId="{52A21344-D40F-4D06-889E-0BB503BE3159}" destId="{D810FB72-D012-4C86-BD48-2610C83890EF}" srcOrd="2" destOrd="0" presId="urn:microsoft.com/office/officeart/2016/7/layout/HorizontalActionList"/>
    <dgm:cxn modelId="{8BAC4B39-2E22-43F3-9B7E-8D794C8638DC}" type="presParOf" srcId="{D810FB72-D012-4C86-BD48-2610C83890EF}" destId="{89FF8E27-B2F2-4AE9-AA55-1BFE4C9DC129}" srcOrd="0" destOrd="0" presId="urn:microsoft.com/office/officeart/2016/7/layout/HorizontalActionList"/>
    <dgm:cxn modelId="{095916FD-9739-4D85-BF8A-BC8775B339A4}" type="presParOf" srcId="{D810FB72-D012-4C86-BD48-2610C83890EF}" destId="{37A06266-ACB8-4D48-A4DF-5AFF3750C11E}" srcOrd="1" destOrd="0" presId="urn:microsoft.com/office/officeart/2016/7/layout/HorizontalActionList"/>
    <dgm:cxn modelId="{EDAC5BB1-FEF6-47DD-8492-F854A9AAB695}" type="presParOf" srcId="{52A21344-D40F-4D06-889E-0BB503BE3159}" destId="{F3DBB063-2A62-490C-8E16-C65BD691EC6D}" srcOrd="3" destOrd="0" presId="urn:microsoft.com/office/officeart/2016/7/layout/HorizontalActionList"/>
    <dgm:cxn modelId="{F524DFEC-2619-4F9B-9D9B-6881EC155C96}" type="presParOf" srcId="{52A21344-D40F-4D06-889E-0BB503BE3159}" destId="{7A204ED7-90C1-4BAD-B942-9F4F34CB6439}" srcOrd="4" destOrd="0" presId="urn:microsoft.com/office/officeart/2016/7/layout/HorizontalActionList"/>
    <dgm:cxn modelId="{BC7F0A38-40EE-4B7C-84C9-60C327F141EF}" type="presParOf" srcId="{7A204ED7-90C1-4BAD-B942-9F4F34CB6439}" destId="{13487C80-87E3-421E-94A1-C2207AEACB42}" srcOrd="0" destOrd="0" presId="urn:microsoft.com/office/officeart/2016/7/layout/HorizontalActionList"/>
    <dgm:cxn modelId="{4CDB9E1C-B873-4072-8B4D-C6C50CF6FFCA}" type="presParOf" srcId="{7A204ED7-90C1-4BAD-B942-9F4F34CB6439}" destId="{636FA1D4-F46B-4719-9182-99A675C4071B}" srcOrd="1" destOrd="0" presId="urn:microsoft.com/office/officeart/2016/7/layout/HorizontalActionList"/>
    <dgm:cxn modelId="{ADF7E122-D638-4F5F-9793-6F09055819EA}" type="presParOf" srcId="{52A21344-D40F-4D06-889E-0BB503BE3159}" destId="{9600B939-1E80-4434-992B-525064189916}" srcOrd="5" destOrd="0" presId="urn:microsoft.com/office/officeart/2016/7/layout/HorizontalActionList"/>
    <dgm:cxn modelId="{E4172860-506A-4FF7-B071-48C2EFD17E26}" type="presParOf" srcId="{52A21344-D40F-4D06-889E-0BB503BE3159}" destId="{8B1993D6-C9A4-4648-BF58-822FF6D2C25A}" srcOrd="6" destOrd="0" presId="urn:microsoft.com/office/officeart/2016/7/layout/HorizontalActionList"/>
    <dgm:cxn modelId="{3F587FA9-E5B2-41EA-A281-EC1806C4841A}" type="presParOf" srcId="{8B1993D6-C9A4-4648-BF58-822FF6D2C25A}" destId="{0BC0C11F-5733-4B45-AC35-7D4F67AC9F45}" srcOrd="0" destOrd="0" presId="urn:microsoft.com/office/officeart/2016/7/layout/HorizontalActionList"/>
    <dgm:cxn modelId="{3FF35207-B78C-4310-8118-BB54DFDE0A2F}" type="presParOf" srcId="{8B1993D6-C9A4-4648-BF58-822FF6D2C25A}" destId="{FEB13A87-E5EE-4BC0-87F0-153C2CD8EE64}" srcOrd="1" destOrd="0" presId="urn:microsoft.com/office/officeart/2016/7/layout/HorizontalActionList"/>
    <dgm:cxn modelId="{A0DA6AF3-79CD-4203-AB41-20CAECD4D440}" type="presParOf" srcId="{52A21344-D40F-4D06-889E-0BB503BE3159}" destId="{71363923-BF95-4F50-9750-BDF769A2D2EC}" srcOrd="7" destOrd="0" presId="urn:microsoft.com/office/officeart/2016/7/layout/HorizontalActionList"/>
    <dgm:cxn modelId="{79C504B0-B8D7-4399-8E2E-4B6716C92C6A}" type="presParOf" srcId="{52A21344-D40F-4D06-889E-0BB503BE3159}" destId="{9943AD19-D249-4034-A35E-7BC1431EF679}" srcOrd="8" destOrd="0" presId="urn:microsoft.com/office/officeart/2016/7/layout/HorizontalActionList"/>
    <dgm:cxn modelId="{1ADBC698-11B5-4B64-A39A-5BAC1D039E35}" type="presParOf" srcId="{9943AD19-D249-4034-A35E-7BC1431EF679}" destId="{D5470E56-370F-46A2-81A3-64F774982BFB}" srcOrd="0" destOrd="0" presId="urn:microsoft.com/office/officeart/2016/7/layout/HorizontalActionList"/>
    <dgm:cxn modelId="{8018043A-0E93-4218-9F9F-82A7F03B8D77}" type="presParOf" srcId="{9943AD19-D249-4034-A35E-7BC1431EF679}" destId="{9FF2D516-A386-4CB0-82B7-65F47805C3B0}"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2CCE-43E9-4B29-97B0-EC9BA3DB4B86}">
      <dsp:nvSpPr>
        <dsp:cNvPr id="0" name=""/>
        <dsp:cNvSpPr/>
      </dsp:nvSpPr>
      <dsp:spPr>
        <a:xfrm>
          <a:off x="281992" y="694182"/>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B8CE0B-2EB8-48EF-A6EB-233DB8F536D6}">
      <dsp:nvSpPr>
        <dsp:cNvPr id="0" name=""/>
        <dsp:cNvSpPr/>
      </dsp:nvSpPr>
      <dsp:spPr>
        <a:xfrm>
          <a:off x="468460" y="900541"/>
          <a:ext cx="502031" cy="50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3A8C17-3233-49DB-9EAF-82375ACC0B31}">
      <dsp:nvSpPr>
        <dsp:cNvPr id="0" name=""/>
        <dsp:cNvSpPr/>
      </dsp:nvSpPr>
      <dsp:spPr>
        <a:xfrm>
          <a:off x="2288" y="184168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dirty="0"/>
            <a:t>READY</a:t>
          </a:r>
          <a:endParaRPr lang="en-US" sz="2200" kern="1200" dirty="0"/>
        </a:p>
      </dsp:txBody>
      <dsp:txXfrm>
        <a:off x="2288" y="1841682"/>
        <a:ext cx="1434374" cy="573750"/>
      </dsp:txXfrm>
    </dsp:sp>
    <dsp:sp modelId="{3C57CAD8-5FEE-4775-B8CC-FF5D38E59A41}">
      <dsp:nvSpPr>
        <dsp:cNvPr id="0" name=""/>
        <dsp:cNvSpPr/>
      </dsp:nvSpPr>
      <dsp:spPr>
        <a:xfrm>
          <a:off x="1967382" y="694182"/>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2ED7D-F60B-4350-845D-CBFA357C1DF0}">
      <dsp:nvSpPr>
        <dsp:cNvPr id="0" name=""/>
        <dsp:cNvSpPr/>
      </dsp:nvSpPr>
      <dsp:spPr>
        <a:xfrm>
          <a:off x="2153851" y="880650"/>
          <a:ext cx="502031" cy="50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5ABAC-7B37-4360-AB69-71007E38093A}">
      <dsp:nvSpPr>
        <dsp:cNvPr id="0" name=""/>
        <dsp:cNvSpPr/>
      </dsp:nvSpPr>
      <dsp:spPr>
        <a:xfrm>
          <a:off x="1687679" y="184168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dirty="0"/>
            <a:t>RESPECTFUL</a:t>
          </a:r>
          <a:endParaRPr lang="en-US" sz="2200" kern="1200" dirty="0"/>
        </a:p>
      </dsp:txBody>
      <dsp:txXfrm>
        <a:off x="1687679" y="1841682"/>
        <a:ext cx="1434374" cy="573750"/>
      </dsp:txXfrm>
    </dsp:sp>
    <dsp:sp modelId="{B8D53FD9-1255-4CEC-BE12-42B3884FE0C7}">
      <dsp:nvSpPr>
        <dsp:cNvPr id="0" name=""/>
        <dsp:cNvSpPr/>
      </dsp:nvSpPr>
      <dsp:spPr>
        <a:xfrm>
          <a:off x="3652773" y="694182"/>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84D56-3823-4417-AA21-615C9CE45E3A}">
      <dsp:nvSpPr>
        <dsp:cNvPr id="0" name=""/>
        <dsp:cNvSpPr/>
      </dsp:nvSpPr>
      <dsp:spPr>
        <a:xfrm>
          <a:off x="3839242" y="880650"/>
          <a:ext cx="502031" cy="50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EA35BB-AB04-4D4F-9AA5-8CA05AE90C7E}">
      <dsp:nvSpPr>
        <dsp:cNvPr id="0" name=""/>
        <dsp:cNvSpPr/>
      </dsp:nvSpPr>
      <dsp:spPr>
        <a:xfrm>
          <a:off x="3373070" y="184168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dirty="0"/>
            <a:t>SAFE</a:t>
          </a:r>
          <a:endParaRPr lang="en-US" sz="2200" kern="1200" dirty="0"/>
        </a:p>
      </dsp:txBody>
      <dsp:txXfrm>
        <a:off x="3373070" y="1841682"/>
        <a:ext cx="1434374" cy="573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78511-208F-4BED-96E2-4632EA75F028}">
      <dsp:nvSpPr>
        <dsp:cNvPr id="0" name=""/>
        <dsp:cNvSpPr/>
      </dsp:nvSpPr>
      <dsp:spPr>
        <a:xfrm>
          <a:off x="4427" y="584338"/>
          <a:ext cx="784347" cy="23530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81" tIns="61981" rIns="61981" bIns="61981" numCol="1" spcCol="1270" anchor="ctr" anchorCtr="0">
          <a:noAutofit/>
        </a:bodyPr>
        <a:lstStyle/>
        <a:p>
          <a:pPr marL="0" lvl="0" indent="0" algn="ctr" defTabSz="622300">
            <a:lnSpc>
              <a:spcPct val="90000"/>
            </a:lnSpc>
            <a:spcBef>
              <a:spcPct val="0"/>
            </a:spcBef>
            <a:spcAft>
              <a:spcPct val="35000"/>
            </a:spcAft>
            <a:buNone/>
          </a:pPr>
          <a:r>
            <a:rPr lang="en-US" sz="1400" kern="1200" dirty="0"/>
            <a:t>1</a:t>
          </a:r>
        </a:p>
      </dsp:txBody>
      <dsp:txXfrm>
        <a:off x="4427" y="584338"/>
        <a:ext cx="784347" cy="235304"/>
      </dsp:txXfrm>
    </dsp:sp>
    <dsp:sp modelId="{89D99391-0634-4C1B-93EB-ED09DDD98DC4}">
      <dsp:nvSpPr>
        <dsp:cNvPr id="0" name=""/>
        <dsp:cNvSpPr/>
      </dsp:nvSpPr>
      <dsp:spPr>
        <a:xfrm>
          <a:off x="4427" y="819643"/>
          <a:ext cx="784347" cy="250737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76" tIns="77476" rIns="77476" bIns="77476" numCol="1" spcCol="1270" anchor="t" anchorCtr="0">
          <a:noAutofit/>
        </a:bodyPr>
        <a:lstStyle/>
        <a:p>
          <a:pPr marL="0" lvl="0" indent="0" algn="l" defTabSz="488950">
            <a:lnSpc>
              <a:spcPct val="90000"/>
            </a:lnSpc>
            <a:spcBef>
              <a:spcPct val="0"/>
            </a:spcBef>
            <a:spcAft>
              <a:spcPct val="35000"/>
            </a:spcAft>
            <a:buNone/>
          </a:pPr>
          <a:r>
            <a:rPr lang="en-US" sz="1100" kern="1200"/>
            <a:t>Ensure all pupils ‘belong’ and thrive in every lesson through quality adaptive teaching.</a:t>
          </a:r>
        </a:p>
      </dsp:txBody>
      <dsp:txXfrm>
        <a:off x="4427" y="819643"/>
        <a:ext cx="784347" cy="2507375"/>
      </dsp:txXfrm>
    </dsp:sp>
    <dsp:sp modelId="{89FF8E27-B2F2-4AE9-AA55-1BFE4C9DC129}">
      <dsp:nvSpPr>
        <dsp:cNvPr id="0" name=""/>
        <dsp:cNvSpPr/>
      </dsp:nvSpPr>
      <dsp:spPr>
        <a:xfrm>
          <a:off x="896564" y="584338"/>
          <a:ext cx="784347" cy="235304"/>
        </a:xfrm>
        <a:prstGeom prst="rect">
          <a:avLst/>
        </a:prstGeom>
        <a:solidFill>
          <a:schemeClr val="accent5">
            <a:hueOff val="276562"/>
            <a:satOff val="3140"/>
            <a:lumOff val="2843"/>
            <a:alphaOff val="0"/>
          </a:schemeClr>
        </a:solidFill>
        <a:ln w="12700" cap="flat" cmpd="sng" algn="ctr">
          <a:solidFill>
            <a:schemeClr val="accent5">
              <a:hueOff val="276562"/>
              <a:satOff val="3140"/>
              <a:lumOff val="2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81" tIns="61981" rIns="61981" bIns="61981" numCol="1" spcCol="1270" anchor="ctr" anchorCtr="0">
          <a:noAutofit/>
        </a:bodyPr>
        <a:lstStyle/>
        <a:p>
          <a:pPr marL="0" lvl="0" indent="0" algn="ctr" defTabSz="622300">
            <a:lnSpc>
              <a:spcPct val="90000"/>
            </a:lnSpc>
            <a:spcBef>
              <a:spcPct val="0"/>
            </a:spcBef>
            <a:spcAft>
              <a:spcPct val="35000"/>
            </a:spcAft>
            <a:buNone/>
          </a:pPr>
          <a:r>
            <a:rPr lang="en-US" sz="1400" kern="1200" dirty="0"/>
            <a:t>2</a:t>
          </a:r>
        </a:p>
      </dsp:txBody>
      <dsp:txXfrm>
        <a:off x="896564" y="584338"/>
        <a:ext cx="784347" cy="235304"/>
      </dsp:txXfrm>
    </dsp:sp>
    <dsp:sp modelId="{37A06266-ACB8-4D48-A4DF-5AFF3750C11E}">
      <dsp:nvSpPr>
        <dsp:cNvPr id="0" name=""/>
        <dsp:cNvSpPr/>
      </dsp:nvSpPr>
      <dsp:spPr>
        <a:xfrm>
          <a:off x="896564" y="819643"/>
          <a:ext cx="784347" cy="2507375"/>
        </a:xfrm>
        <a:prstGeom prst="rect">
          <a:avLst/>
        </a:prstGeom>
        <a:solidFill>
          <a:schemeClr val="accent5">
            <a:tint val="40000"/>
            <a:alpha val="90000"/>
            <a:hueOff val="249035"/>
            <a:satOff val="11708"/>
            <a:lumOff val="969"/>
            <a:alphaOff val="0"/>
          </a:schemeClr>
        </a:solidFill>
        <a:ln w="12700" cap="flat" cmpd="sng" algn="ctr">
          <a:solidFill>
            <a:schemeClr val="accent5">
              <a:tint val="40000"/>
              <a:alpha val="90000"/>
              <a:hueOff val="249035"/>
              <a:satOff val="11708"/>
              <a:lumOff val="9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76" tIns="77476" rIns="77476" bIns="77476" numCol="1" spcCol="1270" anchor="t" anchorCtr="0">
          <a:noAutofit/>
        </a:bodyPr>
        <a:lstStyle/>
        <a:p>
          <a:pPr marL="0" lvl="0" indent="0" algn="l" defTabSz="488950">
            <a:lnSpc>
              <a:spcPct val="90000"/>
            </a:lnSpc>
            <a:spcBef>
              <a:spcPct val="0"/>
            </a:spcBef>
            <a:spcAft>
              <a:spcPct val="35000"/>
            </a:spcAft>
            <a:buNone/>
          </a:pPr>
          <a:r>
            <a:rPr lang="en-US" sz="1100" kern="1200"/>
            <a:t>Embed the quality of the depth, breadth, and coverage of the curriculum. (focus on Art, DT and R.E</a:t>
          </a:r>
        </a:p>
      </dsp:txBody>
      <dsp:txXfrm>
        <a:off x="896564" y="819643"/>
        <a:ext cx="784347" cy="2507375"/>
      </dsp:txXfrm>
    </dsp:sp>
    <dsp:sp modelId="{13487C80-87E3-421E-94A1-C2207AEACB42}">
      <dsp:nvSpPr>
        <dsp:cNvPr id="0" name=""/>
        <dsp:cNvSpPr/>
      </dsp:nvSpPr>
      <dsp:spPr>
        <a:xfrm>
          <a:off x="1788700" y="584338"/>
          <a:ext cx="784347" cy="235304"/>
        </a:xfrm>
        <a:prstGeom prst="rect">
          <a:avLst/>
        </a:prstGeom>
        <a:solidFill>
          <a:schemeClr val="accent5">
            <a:hueOff val="553124"/>
            <a:satOff val="6280"/>
            <a:lumOff val="5686"/>
            <a:alphaOff val="0"/>
          </a:schemeClr>
        </a:solidFill>
        <a:ln w="12700" cap="flat" cmpd="sng" algn="ctr">
          <a:solidFill>
            <a:schemeClr val="accent5">
              <a:hueOff val="553124"/>
              <a:satOff val="6280"/>
              <a:lumOff val="5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81" tIns="61981" rIns="61981" bIns="61981" numCol="1" spcCol="1270" anchor="ctr" anchorCtr="0">
          <a:noAutofit/>
        </a:bodyPr>
        <a:lstStyle/>
        <a:p>
          <a:pPr marL="0" lvl="0" indent="0" algn="ctr" defTabSz="622300">
            <a:lnSpc>
              <a:spcPct val="90000"/>
            </a:lnSpc>
            <a:spcBef>
              <a:spcPct val="0"/>
            </a:spcBef>
            <a:spcAft>
              <a:spcPct val="35000"/>
            </a:spcAft>
            <a:buNone/>
          </a:pPr>
          <a:r>
            <a:rPr lang="en-US" sz="1400" kern="1200" dirty="0"/>
            <a:t>3</a:t>
          </a:r>
        </a:p>
      </dsp:txBody>
      <dsp:txXfrm>
        <a:off x="1788700" y="584338"/>
        <a:ext cx="784347" cy="235304"/>
      </dsp:txXfrm>
    </dsp:sp>
    <dsp:sp modelId="{636FA1D4-F46B-4719-9182-99A675C4071B}">
      <dsp:nvSpPr>
        <dsp:cNvPr id="0" name=""/>
        <dsp:cNvSpPr/>
      </dsp:nvSpPr>
      <dsp:spPr>
        <a:xfrm>
          <a:off x="1788700" y="819643"/>
          <a:ext cx="784347" cy="2507375"/>
        </a:xfrm>
        <a:prstGeom prst="rect">
          <a:avLst/>
        </a:prstGeom>
        <a:solidFill>
          <a:schemeClr val="accent5">
            <a:tint val="40000"/>
            <a:alpha val="90000"/>
            <a:hueOff val="498070"/>
            <a:satOff val="23416"/>
            <a:lumOff val="1938"/>
            <a:alphaOff val="0"/>
          </a:schemeClr>
        </a:solidFill>
        <a:ln w="12700" cap="flat" cmpd="sng" algn="ctr">
          <a:solidFill>
            <a:schemeClr val="accent5">
              <a:tint val="40000"/>
              <a:alpha val="90000"/>
              <a:hueOff val="498070"/>
              <a:satOff val="23416"/>
              <a:lumOff val="19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76" tIns="77476" rIns="77476" bIns="77476" numCol="1" spcCol="1270" anchor="t" anchorCtr="0">
          <a:noAutofit/>
        </a:bodyPr>
        <a:lstStyle/>
        <a:p>
          <a:pPr marL="0" lvl="0" indent="0" algn="l" defTabSz="488950">
            <a:lnSpc>
              <a:spcPct val="90000"/>
            </a:lnSpc>
            <a:spcBef>
              <a:spcPct val="0"/>
            </a:spcBef>
            <a:spcAft>
              <a:spcPct val="35000"/>
            </a:spcAft>
            <a:buNone/>
          </a:pPr>
          <a:r>
            <a:rPr lang="en-US" sz="1100" kern="1200" dirty="0"/>
            <a:t>Further embed the quality of teaching, learning and assessment to improve the combined % in R, W and M in all year groups.</a:t>
          </a:r>
        </a:p>
      </dsp:txBody>
      <dsp:txXfrm>
        <a:off x="1788700" y="819643"/>
        <a:ext cx="784347" cy="2507375"/>
      </dsp:txXfrm>
    </dsp:sp>
    <dsp:sp modelId="{0BC0C11F-5733-4B45-AC35-7D4F67AC9F45}">
      <dsp:nvSpPr>
        <dsp:cNvPr id="0" name=""/>
        <dsp:cNvSpPr/>
      </dsp:nvSpPr>
      <dsp:spPr>
        <a:xfrm>
          <a:off x="2680836" y="584338"/>
          <a:ext cx="784347" cy="235304"/>
        </a:xfrm>
        <a:prstGeom prst="rect">
          <a:avLst/>
        </a:prstGeom>
        <a:solidFill>
          <a:schemeClr val="accent5">
            <a:hueOff val="829686"/>
            <a:satOff val="9421"/>
            <a:lumOff val="8529"/>
            <a:alphaOff val="0"/>
          </a:schemeClr>
        </a:solidFill>
        <a:ln w="12700" cap="flat" cmpd="sng" algn="ctr">
          <a:solidFill>
            <a:schemeClr val="accent5">
              <a:hueOff val="829686"/>
              <a:satOff val="9421"/>
              <a:lumOff val="8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81" tIns="61981" rIns="61981" bIns="61981" numCol="1" spcCol="1270" anchor="ctr" anchorCtr="0">
          <a:noAutofit/>
        </a:bodyPr>
        <a:lstStyle/>
        <a:p>
          <a:pPr marL="0" lvl="0" indent="0" algn="ctr" defTabSz="622300">
            <a:lnSpc>
              <a:spcPct val="90000"/>
            </a:lnSpc>
            <a:spcBef>
              <a:spcPct val="0"/>
            </a:spcBef>
            <a:spcAft>
              <a:spcPct val="35000"/>
            </a:spcAft>
            <a:buNone/>
          </a:pPr>
          <a:r>
            <a:rPr lang="en-US" sz="1400" kern="1200" dirty="0"/>
            <a:t>4</a:t>
          </a:r>
        </a:p>
      </dsp:txBody>
      <dsp:txXfrm>
        <a:off x="2680836" y="584338"/>
        <a:ext cx="784347" cy="235304"/>
      </dsp:txXfrm>
    </dsp:sp>
    <dsp:sp modelId="{FEB13A87-E5EE-4BC0-87F0-153C2CD8EE64}">
      <dsp:nvSpPr>
        <dsp:cNvPr id="0" name=""/>
        <dsp:cNvSpPr/>
      </dsp:nvSpPr>
      <dsp:spPr>
        <a:xfrm>
          <a:off x="2680836" y="819643"/>
          <a:ext cx="784347" cy="2507375"/>
        </a:xfrm>
        <a:prstGeom prst="rect">
          <a:avLst/>
        </a:prstGeom>
        <a:solidFill>
          <a:schemeClr val="accent5">
            <a:tint val="40000"/>
            <a:alpha val="90000"/>
            <a:hueOff val="747104"/>
            <a:satOff val="35124"/>
            <a:lumOff val="2907"/>
            <a:alphaOff val="0"/>
          </a:schemeClr>
        </a:solidFill>
        <a:ln w="12700" cap="flat" cmpd="sng" algn="ctr">
          <a:solidFill>
            <a:schemeClr val="accent5">
              <a:tint val="40000"/>
              <a:alpha val="90000"/>
              <a:hueOff val="747104"/>
              <a:satOff val="35124"/>
              <a:lumOff val="29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76" tIns="77476" rIns="77476" bIns="77476" numCol="1" spcCol="1270" anchor="t" anchorCtr="0">
          <a:noAutofit/>
        </a:bodyPr>
        <a:lstStyle/>
        <a:p>
          <a:pPr marL="0" lvl="0" indent="0" algn="l" defTabSz="488950">
            <a:lnSpc>
              <a:spcPct val="90000"/>
            </a:lnSpc>
            <a:spcBef>
              <a:spcPct val="0"/>
            </a:spcBef>
            <a:spcAft>
              <a:spcPct val="35000"/>
            </a:spcAft>
            <a:buNone/>
          </a:pPr>
          <a:r>
            <a:rPr lang="en-US" sz="1100" kern="1200"/>
            <a:t>Ensure maths teaching builds on previous learning to enable all pupils to make good or better progress</a:t>
          </a:r>
        </a:p>
      </dsp:txBody>
      <dsp:txXfrm>
        <a:off x="2680836" y="819643"/>
        <a:ext cx="784347" cy="2507375"/>
      </dsp:txXfrm>
    </dsp:sp>
    <dsp:sp modelId="{D5470E56-370F-46A2-81A3-64F774982BFB}">
      <dsp:nvSpPr>
        <dsp:cNvPr id="0" name=""/>
        <dsp:cNvSpPr/>
      </dsp:nvSpPr>
      <dsp:spPr>
        <a:xfrm>
          <a:off x="3572973" y="584338"/>
          <a:ext cx="784347" cy="235304"/>
        </a:xfrm>
        <a:prstGeom prst="rect">
          <a:avLst/>
        </a:prstGeom>
        <a:solidFill>
          <a:schemeClr val="accent5">
            <a:hueOff val="1106248"/>
            <a:satOff val="12561"/>
            <a:lumOff val="11372"/>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981" tIns="61981" rIns="61981" bIns="61981" numCol="1" spcCol="1270" anchor="ctr" anchorCtr="0">
          <a:noAutofit/>
        </a:bodyPr>
        <a:lstStyle/>
        <a:p>
          <a:pPr marL="0" lvl="0" indent="0" algn="ctr" defTabSz="622300">
            <a:lnSpc>
              <a:spcPct val="90000"/>
            </a:lnSpc>
            <a:spcBef>
              <a:spcPct val="0"/>
            </a:spcBef>
            <a:spcAft>
              <a:spcPct val="35000"/>
            </a:spcAft>
            <a:buNone/>
          </a:pPr>
          <a:r>
            <a:rPr lang="en-US" sz="1400" kern="1200" dirty="0"/>
            <a:t>5</a:t>
          </a:r>
        </a:p>
      </dsp:txBody>
      <dsp:txXfrm>
        <a:off x="3572973" y="584338"/>
        <a:ext cx="784347" cy="235304"/>
      </dsp:txXfrm>
    </dsp:sp>
    <dsp:sp modelId="{9FF2D516-A386-4CB0-82B7-65F47805C3B0}">
      <dsp:nvSpPr>
        <dsp:cNvPr id="0" name=""/>
        <dsp:cNvSpPr/>
      </dsp:nvSpPr>
      <dsp:spPr>
        <a:xfrm>
          <a:off x="3572973" y="819643"/>
          <a:ext cx="784347" cy="2507375"/>
        </a:xfrm>
        <a:prstGeom prst="rect">
          <a:avLst/>
        </a:prstGeom>
        <a:solidFill>
          <a:schemeClr val="accent5">
            <a:tint val="40000"/>
            <a:alpha val="90000"/>
            <a:hueOff val="996139"/>
            <a:satOff val="46832"/>
            <a:lumOff val="3876"/>
            <a:alphaOff val="0"/>
          </a:schemeClr>
        </a:solidFill>
        <a:ln w="12700" cap="flat" cmpd="sng" algn="ctr">
          <a:solidFill>
            <a:schemeClr val="accent5">
              <a:tint val="40000"/>
              <a:alpha val="90000"/>
              <a:hueOff val="996139"/>
              <a:satOff val="46832"/>
              <a:lumOff val="3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476" tIns="77476" rIns="77476" bIns="77476" numCol="1" spcCol="1270" anchor="t" anchorCtr="0">
          <a:noAutofit/>
        </a:bodyPr>
        <a:lstStyle/>
        <a:p>
          <a:pPr marL="0" lvl="0" indent="0" algn="l" defTabSz="488950">
            <a:lnSpc>
              <a:spcPct val="90000"/>
            </a:lnSpc>
            <a:spcBef>
              <a:spcPct val="0"/>
            </a:spcBef>
            <a:spcAft>
              <a:spcPct val="35000"/>
            </a:spcAft>
            <a:buNone/>
          </a:pPr>
          <a:r>
            <a:rPr lang="en-US" sz="1100" kern="1200" dirty="0"/>
            <a:t>Implement a Nursery provision that allows pupils to flourish and succeed.</a:t>
          </a:r>
        </a:p>
      </dsp:txBody>
      <dsp:txXfrm>
        <a:off x="3572973" y="819643"/>
        <a:ext cx="784347" cy="250737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7CCDD5CE-D4BD-4803-82F0-2EC9939B94B6}" type="datetimeFigureOut">
              <a:rPr lang="en-GB" smtClean="0"/>
              <a:pPr/>
              <a:t>11/09/2025</a:t>
            </a:fld>
            <a:endParaRPr lang="en-GB" dirty="0"/>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5E65D4E2-A7B5-41CE-B2FF-8F49378FFCFB}" type="slidenum">
              <a:rPr lang="en-GB" smtClean="0"/>
              <a:pPr/>
              <a:t>‹#›</a:t>
            </a:fld>
            <a:endParaRPr lang="en-GB" dirty="0"/>
          </a:p>
        </p:txBody>
      </p:sp>
    </p:spTree>
    <p:extLst>
      <p:ext uri="{BB962C8B-B14F-4D97-AF65-F5344CB8AC3E}">
        <p14:creationId xmlns:p14="http://schemas.microsoft.com/office/powerpoint/2010/main" val="2626818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A0A5D7B-01D0-4FC6-97C4-D44E26A8EA52}" type="datetimeFigureOut">
              <a:rPr lang="en-GB" smtClean="0"/>
              <a:t>11/09/2025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38BEC54-B191-479A-8D38-D64ABE40FA47}" type="slidenum">
              <a:rPr lang="en-GB" smtClean="0"/>
              <a:t>‹#›</a:t>
            </a:fld>
            <a:endParaRPr lang="en-GB"/>
          </a:p>
        </p:txBody>
      </p:sp>
    </p:spTree>
    <p:extLst>
      <p:ext uri="{BB962C8B-B14F-4D97-AF65-F5344CB8AC3E}">
        <p14:creationId xmlns:p14="http://schemas.microsoft.com/office/powerpoint/2010/main" val="81909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a:t>
            </a:r>
          </a:p>
          <a:p>
            <a:r>
              <a:rPr lang="en-GB" dirty="0"/>
              <a:t>-to remind you about some of school’s aims and expectations that were spoken about in our first parents' information meeting back in the summer.</a:t>
            </a:r>
          </a:p>
          <a:p>
            <a:r>
              <a:rPr lang="en-GB" dirty="0"/>
              <a:t>-to introduce you to aspects of school that you may not be sure about e.g. organisation of things.</a:t>
            </a:r>
          </a:p>
          <a:p>
            <a:r>
              <a:rPr lang="en-GB" dirty="0"/>
              <a:t>-to let you know about some things that are coming up this half term in Reception.</a:t>
            </a:r>
          </a:p>
          <a:p>
            <a:endParaRPr lang="en-GB" dirty="0"/>
          </a:p>
          <a:p>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1</a:t>
            </a:fld>
            <a:endParaRPr lang="en-GB"/>
          </a:p>
        </p:txBody>
      </p:sp>
    </p:spTree>
    <p:extLst>
      <p:ext uri="{BB962C8B-B14F-4D97-AF65-F5344CB8AC3E}">
        <p14:creationId xmlns:p14="http://schemas.microsoft.com/office/powerpoint/2010/main" val="16370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DFF19-0175-5BD0-6EFD-2F840A826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D675D-61A4-DF7D-8B29-9A03BA103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2AD78-6EC0-2F33-6148-D4F5144FA2FC}"/>
              </a:ext>
            </a:extLst>
          </p:cNvPr>
          <p:cNvSpPr>
            <a:spLocks noGrp="1"/>
          </p:cNvSpPr>
          <p:nvPr>
            <p:ph type="body" idx="1"/>
          </p:nvPr>
        </p:nvSpPr>
        <p:spPr/>
        <p:txBody>
          <a:bodyPr/>
          <a:lstStyle/>
          <a:p>
            <a:r>
              <a:rPr lang="en-GB" dirty="0"/>
              <a:t>Yes-every school day counts even in Reception!</a:t>
            </a:r>
          </a:p>
          <a:p>
            <a:r>
              <a:rPr lang="en-GB" dirty="0"/>
              <a:t>Rec do get ill lots of bugs already going around but if they have a slight cough cold then they should be in-we will always call you if we feel they need to go home.</a:t>
            </a:r>
          </a:p>
          <a:p>
            <a:endParaRPr lang="en-GB" dirty="0"/>
          </a:p>
          <a:p>
            <a:r>
              <a:rPr lang="en-GB" dirty="0"/>
              <a:t>Holiday requests should be completed by collecting a form from the office. </a:t>
            </a:r>
          </a:p>
          <a:p>
            <a:r>
              <a:rPr lang="en-GB" dirty="0"/>
              <a:t>Holidays will not be approved and unless it is extenuating circumstances (ruling based on DfE legislation) </a:t>
            </a:r>
          </a:p>
          <a:p>
            <a:r>
              <a:rPr lang="en-GB" dirty="0"/>
              <a:t>Fines have been given but school does not receive fine money-WCC does</a:t>
            </a:r>
          </a:p>
          <a:p>
            <a:endParaRPr lang="en-GB" dirty="0"/>
          </a:p>
          <a:p>
            <a:endParaRPr lang="en-GB" dirty="0"/>
          </a:p>
        </p:txBody>
      </p:sp>
      <p:sp>
        <p:nvSpPr>
          <p:cNvPr id="4" name="Slide Number Placeholder 3">
            <a:extLst>
              <a:ext uri="{FF2B5EF4-FFF2-40B4-BE49-F238E27FC236}">
                <a16:creationId xmlns:a16="http://schemas.microsoft.com/office/drawing/2014/main" id="{76C25D43-C0AB-6A01-E84E-301A1F4D4982}"/>
              </a:ext>
            </a:extLst>
          </p:cNvPr>
          <p:cNvSpPr>
            <a:spLocks noGrp="1"/>
          </p:cNvSpPr>
          <p:nvPr>
            <p:ph type="sldNum" sz="quarter" idx="5"/>
          </p:nvPr>
        </p:nvSpPr>
        <p:spPr/>
        <p:txBody>
          <a:bodyPr/>
          <a:lstStyle/>
          <a:p>
            <a:fld id="{038BEC54-B191-479A-8D38-D64ABE40FA47}" type="slidenum">
              <a:rPr lang="en-GB" smtClean="0"/>
              <a:t>10</a:t>
            </a:fld>
            <a:endParaRPr lang="en-GB"/>
          </a:p>
        </p:txBody>
      </p:sp>
    </p:spTree>
    <p:extLst>
      <p:ext uri="{BB962C8B-B14F-4D97-AF65-F5344CB8AC3E}">
        <p14:creationId xmlns:p14="http://schemas.microsoft.com/office/powerpoint/2010/main" val="208264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F93DC-501A-E490-D9BB-68B9005A6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14D28-9FE7-B367-0775-968843BE9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352D6-E103-EEAF-CC39-DA845D9F2057}"/>
              </a:ext>
            </a:extLst>
          </p:cNvPr>
          <p:cNvSpPr>
            <a:spLocks noGrp="1"/>
          </p:cNvSpPr>
          <p:nvPr>
            <p:ph type="body" idx="1"/>
          </p:nvPr>
        </p:nvSpPr>
        <p:spPr/>
        <p:txBody>
          <a:bodyPr/>
          <a:lstStyle/>
          <a:p>
            <a:r>
              <a:rPr lang="en-GB" dirty="0"/>
              <a:t>We love to celebrate birthdays in Reception!</a:t>
            </a:r>
          </a:p>
          <a:p>
            <a:endParaRPr lang="en-GB" dirty="0"/>
          </a:p>
          <a:p>
            <a:r>
              <a:rPr lang="en-GB" dirty="0"/>
              <a:t>We will be sending out a class list of first names so that you can use this for any invites if your child is having a party-they will have a better social life!</a:t>
            </a:r>
          </a:p>
          <a:p>
            <a:r>
              <a:rPr lang="en-GB" dirty="0"/>
              <a:t>You can also use this for Christmas cards.</a:t>
            </a:r>
          </a:p>
          <a:p>
            <a:endParaRPr lang="en-GB" dirty="0"/>
          </a:p>
          <a:p>
            <a:r>
              <a:rPr lang="en-GB" dirty="0"/>
              <a:t>Historically parents have sometimes sent in sweets/cakes or chocolates to celebrate birthdays however we are now unable to do this as part of new EYFS statutory guidance from the government. If you would like to provide any treats for the children we can now only help with this if it is a healthy snack-chopped fruit or another treat such as little </a:t>
            </a:r>
            <a:r>
              <a:rPr lang="en-GB" dirty="0" err="1"/>
              <a:t>itmes</a:t>
            </a:r>
            <a:r>
              <a:rPr lang="en-GB" dirty="0"/>
              <a:t> that you may put in a party bag. If sweets do come in we cannot give these out so will be put back in bags.</a:t>
            </a:r>
          </a:p>
        </p:txBody>
      </p:sp>
      <p:sp>
        <p:nvSpPr>
          <p:cNvPr id="4" name="Slide Number Placeholder 3">
            <a:extLst>
              <a:ext uri="{FF2B5EF4-FFF2-40B4-BE49-F238E27FC236}">
                <a16:creationId xmlns:a16="http://schemas.microsoft.com/office/drawing/2014/main" id="{F90E0727-FC0D-A3DF-3559-8F56E950D274}"/>
              </a:ext>
            </a:extLst>
          </p:cNvPr>
          <p:cNvSpPr>
            <a:spLocks noGrp="1"/>
          </p:cNvSpPr>
          <p:nvPr>
            <p:ph type="sldNum" sz="quarter" idx="5"/>
          </p:nvPr>
        </p:nvSpPr>
        <p:spPr/>
        <p:txBody>
          <a:bodyPr/>
          <a:lstStyle/>
          <a:p>
            <a:fld id="{038BEC54-B191-479A-8D38-D64ABE40FA47}" type="slidenum">
              <a:rPr lang="en-GB" smtClean="0"/>
              <a:t>11</a:t>
            </a:fld>
            <a:endParaRPr lang="en-GB"/>
          </a:p>
        </p:txBody>
      </p:sp>
    </p:spTree>
    <p:extLst>
      <p:ext uri="{BB962C8B-B14F-4D97-AF65-F5344CB8AC3E}">
        <p14:creationId xmlns:p14="http://schemas.microsoft.com/office/powerpoint/2010/main" val="964413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F8A84-B893-4A2E-D139-3FCEBFF86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6B6066-2459-93AB-A477-94753887E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A7A61-06AB-DC5C-06F5-5328DD83AA58}"/>
              </a:ext>
            </a:extLst>
          </p:cNvPr>
          <p:cNvSpPr>
            <a:spLocks noGrp="1"/>
          </p:cNvSpPr>
          <p:nvPr>
            <p:ph type="body" idx="1"/>
          </p:nvPr>
        </p:nvSpPr>
        <p:spPr/>
        <p:txBody>
          <a:bodyPr/>
          <a:lstStyle/>
          <a:p>
            <a:r>
              <a:rPr lang="en-GB" dirty="0"/>
              <a:t>Read and explain each one</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A34EA1D8-8709-20F2-EED9-A93B9B050946}"/>
              </a:ext>
            </a:extLst>
          </p:cNvPr>
          <p:cNvSpPr>
            <a:spLocks noGrp="1"/>
          </p:cNvSpPr>
          <p:nvPr>
            <p:ph type="sldNum" sz="quarter" idx="5"/>
          </p:nvPr>
        </p:nvSpPr>
        <p:spPr/>
        <p:txBody>
          <a:bodyPr/>
          <a:lstStyle/>
          <a:p>
            <a:fld id="{038BEC54-B191-479A-8D38-D64ABE40FA47}" type="slidenum">
              <a:rPr lang="en-GB" smtClean="0"/>
              <a:t>12</a:t>
            </a:fld>
            <a:endParaRPr lang="en-GB"/>
          </a:p>
        </p:txBody>
      </p:sp>
    </p:spTree>
    <p:extLst>
      <p:ext uri="{BB962C8B-B14F-4D97-AF65-F5344CB8AC3E}">
        <p14:creationId xmlns:p14="http://schemas.microsoft.com/office/powerpoint/2010/main" val="410703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A1782-4BB2-6854-4893-CE7532369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3B7A3-C5ED-559A-379F-57CB8C1A5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F13B3-0738-53C0-1C98-289D4A44A623}"/>
              </a:ext>
            </a:extLst>
          </p:cNvPr>
          <p:cNvSpPr>
            <a:spLocks noGrp="1"/>
          </p:cNvSpPr>
          <p:nvPr>
            <p:ph type="body" idx="1"/>
          </p:nvPr>
        </p:nvSpPr>
        <p:spPr/>
        <p:txBody>
          <a:bodyPr/>
          <a:lstStyle/>
          <a:p>
            <a:r>
              <a:rPr lang="en-GB" dirty="0"/>
              <a:t>Any q’s please ask.</a:t>
            </a:r>
          </a:p>
          <a:p>
            <a:endParaRPr lang="en-GB" dirty="0"/>
          </a:p>
          <a:p>
            <a:endParaRPr lang="en-GB" dirty="0"/>
          </a:p>
        </p:txBody>
      </p:sp>
      <p:sp>
        <p:nvSpPr>
          <p:cNvPr id="4" name="Slide Number Placeholder 3">
            <a:extLst>
              <a:ext uri="{FF2B5EF4-FFF2-40B4-BE49-F238E27FC236}">
                <a16:creationId xmlns:a16="http://schemas.microsoft.com/office/drawing/2014/main" id="{40B814AC-9802-D391-0E56-AEEF67B4722A}"/>
              </a:ext>
            </a:extLst>
          </p:cNvPr>
          <p:cNvSpPr>
            <a:spLocks noGrp="1"/>
          </p:cNvSpPr>
          <p:nvPr>
            <p:ph type="sldNum" sz="quarter" idx="5"/>
          </p:nvPr>
        </p:nvSpPr>
        <p:spPr/>
        <p:txBody>
          <a:bodyPr/>
          <a:lstStyle/>
          <a:p>
            <a:fld id="{038BEC54-B191-479A-8D38-D64ABE40FA47}" type="slidenum">
              <a:rPr lang="en-GB" smtClean="0"/>
              <a:t>13</a:t>
            </a:fld>
            <a:endParaRPr lang="en-GB"/>
          </a:p>
        </p:txBody>
      </p:sp>
    </p:spTree>
    <p:extLst>
      <p:ext uri="{BB962C8B-B14F-4D97-AF65-F5344CB8AC3E}">
        <p14:creationId xmlns:p14="http://schemas.microsoft.com/office/powerpoint/2010/main" val="308207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Vision-taken from the bible-Working </a:t>
            </a:r>
            <a:r>
              <a:rPr lang="en-GB" b="1" dirty="0"/>
              <a:t>together, in partnership </a:t>
            </a:r>
            <a:r>
              <a:rPr lang="en-GB" dirty="0"/>
              <a:t>– parents, children, BDMAT, community</a:t>
            </a:r>
          </a:p>
          <a:p>
            <a:r>
              <a:rPr lang="en-GB" dirty="0"/>
              <a:t>Built around </a:t>
            </a:r>
            <a:r>
              <a:rPr lang="en-GB" b="1" dirty="0"/>
              <a:t>growth</a:t>
            </a:r>
            <a:r>
              <a:rPr lang="en-GB" dirty="0"/>
              <a:t>, </a:t>
            </a:r>
            <a:r>
              <a:rPr lang="en-GB" b="1" dirty="0"/>
              <a:t>inspiring</a:t>
            </a:r>
            <a:r>
              <a:rPr lang="en-GB" dirty="0"/>
              <a:t> and </a:t>
            </a:r>
            <a:r>
              <a:rPr lang="en-GB" b="1" dirty="0"/>
              <a:t>loving</a:t>
            </a:r>
            <a:r>
              <a:rPr lang="en-GB" dirty="0"/>
              <a:t> one another and living life in all its’ fullness- </a:t>
            </a:r>
            <a:r>
              <a:rPr lang="en-GB" b="1" dirty="0"/>
              <a:t>about happy , well-rounded children, who enjoy success and positive well-being.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Values-Big community, and as in life we need our children to be able to live in a big wide world where these values are just as important as well as being part of a faith school. Values are taught, modelled and lived out everyday-Challenging Injustice-Rec other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Rules-Really important and can be easily remembered by all children. Can be used in lots of situations- even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We are proud that OFSTED recognised that behaviour at Woodside was Outstanding. They recognised our many positive rewards-weekly headteacher’s award, star pupil, </a:t>
            </a:r>
            <a:r>
              <a:rPr lang="en-GB" dirty="0" err="1"/>
              <a:t>housepoints</a:t>
            </a:r>
            <a:r>
              <a:rPr lang="en-GB" dirty="0"/>
              <a:t>, recognition board, certificates, book vending machine as well as observing restorative conversations where we teach the children to talk about any issues that arise with a T/TA.</a:t>
            </a:r>
          </a:p>
          <a:p>
            <a:endParaRPr lang="en-GB" dirty="0"/>
          </a:p>
          <a:p>
            <a:r>
              <a:rPr lang="en-GB" dirty="0"/>
              <a:t>We have a no-nonsense approach to bullying. It is dealt effectively and immediately by SLT. Sometimes children and parents can use the word bullied , when in fact it is a disagreement or fall out. We would like to remind you that bullying is persistent behaviour towards another individual.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2</a:t>
            </a:fld>
            <a:endParaRPr lang="en-GB"/>
          </a:p>
        </p:txBody>
      </p:sp>
    </p:spTree>
    <p:extLst>
      <p:ext uri="{BB962C8B-B14F-4D97-AF65-F5344CB8AC3E}">
        <p14:creationId xmlns:p14="http://schemas.microsoft.com/office/powerpoint/2010/main" val="61837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DISPLAY_DON’T READ</a:t>
            </a:r>
          </a:p>
          <a:p>
            <a:r>
              <a:rPr lang="en-GB" dirty="0"/>
              <a:t>These are our SIP priorities for this academic year.  </a:t>
            </a:r>
          </a:p>
          <a:p>
            <a:r>
              <a:rPr lang="en-GB" dirty="0"/>
              <a:t>As a school this is what we will be working on and lots of staff training will be focused on developing these aspects. Might find Mrs J’s newsletters speak about aspects that are developing.</a:t>
            </a:r>
          </a:p>
        </p:txBody>
      </p:sp>
      <p:sp>
        <p:nvSpPr>
          <p:cNvPr id="4" name="Slide Number Placeholder 3"/>
          <p:cNvSpPr>
            <a:spLocks noGrp="1"/>
          </p:cNvSpPr>
          <p:nvPr>
            <p:ph type="sldNum" sz="quarter" idx="5"/>
          </p:nvPr>
        </p:nvSpPr>
        <p:spPr/>
        <p:txBody>
          <a:bodyPr/>
          <a:lstStyle/>
          <a:p>
            <a:fld id="{038BEC54-B191-479A-8D38-D64ABE40FA47}" type="slidenum">
              <a:rPr lang="en-GB" smtClean="0"/>
              <a:t>3</a:t>
            </a:fld>
            <a:endParaRPr lang="en-GB"/>
          </a:p>
        </p:txBody>
      </p:sp>
    </p:spTree>
    <p:extLst>
      <p:ext uri="{BB962C8B-B14F-4D97-AF65-F5344CB8AC3E}">
        <p14:creationId xmlns:p14="http://schemas.microsoft.com/office/powerpoint/2010/main" val="2625429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346D4-5151-DB6F-EBE9-9A2C0E448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AE9A7-CF2B-508A-C810-5DDE410F2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35763-34E1-CA53-F25F-0F41090BA94F}"/>
              </a:ext>
            </a:extLst>
          </p:cNvPr>
          <p:cNvSpPr>
            <a:spLocks noGrp="1"/>
          </p:cNvSpPr>
          <p:nvPr>
            <p:ph type="body" idx="1"/>
          </p:nvPr>
        </p:nvSpPr>
        <p:spPr/>
        <p:txBody>
          <a:bodyPr/>
          <a:lstStyle/>
          <a:p>
            <a:r>
              <a:rPr lang="en-GB" dirty="0"/>
              <a:t>Please ensure children are wearing the correct uniform and that everything is named including shoes/water bottles and lunchboxes!</a:t>
            </a:r>
          </a:p>
          <a:p>
            <a:endParaRPr lang="en-GB" dirty="0"/>
          </a:p>
          <a:p>
            <a:r>
              <a:rPr lang="en-GB" dirty="0"/>
              <a:t>Come to school wearing PE kits on our PE day-Thursday</a:t>
            </a:r>
          </a:p>
          <a:p>
            <a:endParaRPr lang="en-GB" dirty="0"/>
          </a:p>
          <a:p>
            <a:r>
              <a:rPr lang="en-GB" dirty="0"/>
              <a:t>Children should not be wearing nail varnish to school and if they have party tattoos these should not be visible when at school.</a:t>
            </a:r>
          </a:p>
          <a:p>
            <a:endParaRPr lang="en-GB" dirty="0"/>
          </a:p>
          <a:p>
            <a:r>
              <a:rPr lang="en-GB" dirty="0"/>
              <a:t>If they have their ears pierced then they should be wearing stud earrings only and need to be taken out or covered up for PE</a:t>
            </a:r>
          </a:p>
          <a:p>
            <a:endParaRPr lang="en-GB" dirty="0"/>
          </a:p>
          <a:p>
            <a:r>
              <a:rPr lang="en-GB" dirty="0"/>
              <a:t>Long hair should be tied up not only for PE but also due to nit outbreaks!</a:t>
            </a:r>
          </a:p>
        </p:txBody>
      </p:sp>
      <p:sp>
        <p:nvSpPr>
          <p:cNvPr id="4" name="Slide Number Placeholder 3">
            <a:extLst>
              <a:ext uri="{FF2B5EF4-FFF2-40B4-BE49-F238E27FC236}">
                <a16:creationId xmlns:a16="http://schemas.microsoft.com/office/drawing/2014/main" id="{525BB653-BBA8-4C85-660A-66CFD8955AAA}"/>
              </a:ext>
            </a:extLst>
          </p:cNvPr>
          <p:cNvSpPr>
            <a:spLocks noGrp="1"/>
          </p:cNvSpPr>
          <p:nvPr>
            <p:ph type="sldNum" sz="quarter" idx="5"/>
          </p:nvPr>
        </p:nvSpPr>
        <p:spPr/>
        <p:txBody>
          <a:bodyPr/>
          <a:lstStyle/>
          <a:p>
            <a:fld id="{038BEC54-B191-479A-8D38-D64ABE40FA47}" type="slidenum">
              <a:rPr lang="en-GB" smtClean="0"/>
              <a:t>4</a:t>
            </a:fld>
            <a:endParaRPr lang="en-GB"/>
          </a:p>
        </p:txBody>
      </p:sp>
    </p:spTree>
    <p:extLst>
      <p:ext uri="{BB962C8B-B14F-4D97-AF65-F5344CB8AC3E}">
        <p14:creationId xmlns:p14="http://schemas.microsoft.com/office/powerpoint/2010/main" val="29170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35CF2-5CEA-C0BA-258B-6AA61D1AF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19111-DAE7-EAF3-1F1F-216EBE9ED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BE627-4E6C-0461-B31B-563499C270C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AB4895B-179C-FB24-14DF-0C53BAAF592D}"/>
              </a:ext>
            </a:extLst>
          </p:cNvPr>
          <p:cNvSpPr>
            <a:spLocks noGrp="1"/>
          </p:cNvSpPr>
          <p:nvPr>
            <p:ph type="sldNum" sz="quarter" idx="5"/>
          </p:nvPr>
        </p:nvSpPr>
        <p:spPr/>
        <p:txBody>
          <a:bodyPr/>
          <a:lstStyle/>
          <a:p>
            <a:fld id="{038BEC54-B191-479A-8D38-D64ABE40FA47}" type="slidenum">
              <a:rPr lang="en-GB" smtClean="0"/>
              <a:t>5</a:t>
            </a:fld>
            <a:endParaRPr lang="en-GB"/>
          </a:p>
        </p:txBody>
      </p:sp>
    </p:spTree>
    <p:extLst>
      <p:ext uri="{BB962C8B-B14F-4D97-AF65-F5344CB8AC3E}">
        <p14:creationId xmlns:p14="http://schemas.microsoft.com/office/powerpoint/2010/main" val="44804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4"/>
                </a:solidFill>
                <a:effectLst/>
                <a:latin typeface="Google Sans"/>
              </a:rPr>
              <a:t>Each week we have a weekly newsletter Fri/reminders-Sun. Sometimes you may get an additional email from us to remind you about something.</a:t>
            </a:r>
          </a:p>
          <a:p>
            <a:endParaRPr lang="en-GB" b="0" i="0" dirty="0">
              <a:solidFill>
                <a:srgbClr val="202124"/>
              </a:solidFill>
              <a:effectLst/>
              <a:latin typeface="Google Sans"/>
            </a:endParaRPr>
          </a:p>
          <a:p>
            <a:r>
              <a:rPr lang="en-GB" b="0" i="0" dirty="0">
                <a:solidFill>
                  <a:srgbClr val="202124"/>
                </a:solidFill>
                <a:effectLst/>
                <a:latin typeface="Google Sans"/>
              </a:rPr>
              <a:t>Any concerns-door is always open. Speak to us at start/end of the day-if we need longer then an appointment can be made by speaking to us directly or contacting the office either by emailing the school office or speaking to Mrs King or our new office member Mrs Obrey. </a:t>
            </a:r>
          </a:p>
          <a:p>
            <a:endParaRPr lang="en-GB"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4"/>
                </a:solidFill>
                <a:effectLst/>
                <a:latin typeface="Google Sans"/>
              </a:rPr>
              <a:t>Phase leaders should be contacted first before asking to speak to SLT.  I am also the Phase 1 leader for N/R and Year 1, however if you still have a concern, then an appointment can be made to speak to Mrs B DHT or Mrs J 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Headteacher/deputy headteacher/Assistant headteacher’s doors are always open but sometimes if they don’t teach your child they won’t know about an incident that day that has happened in class.  It is better to contact the class teacher first and then if you are not happy, phase leader, then Mrs </a:t>
            </a:r>
            <a:r>
              <a:rPr lang="en-GB" dirty="0" err="1"/>
              <a:t>Bruntlett</a:t>
            </a:r>
            <a:r>
              <a:rPr lang="en-GB" dirty="0"/>
              <a:t> and then Mrs Johnson. May we also ask you to speak to members staff in the correct way. We do not tolerate parents speaking to any member of staff disrespectfully.</a:t>
            </a:r>
          </a:p>
          <a:p>
            <a:endParaRPr lang="en-GB" b="0" i="0" dirty="0">
              <a:solidFill>
                <a:srgbClr val="202124"/>
              </a:solidFill>
              <a:effectLst/>
              <a:latin typeface="Google Sans"/>
            </a:endParaRPr>
          </a:p>
          <a:p>
            <a:r>
              <a:rPr lang="en-GB" dirty="0"/>
              <a:t>Please keep talking- if you don’t tell us about issues we can’t fix them, we are an open book at Woodside and encourage partnership with parents. </a:t>
            </a:r>
          </a:p>
          <a:p>
            <a:r>
              <a:rPr lang="en-GB" dirty="0"/>
              <a:t>Work with us and if you have concerns come and speak to us rather than off load on social media platforms – as this doesn’t resolve the actual issue. </a:t>
            </a:r>
          </a:p>
          <a:p>
            <a:endParaRPr lang="en-GB" dirty="0"/>
          </a:p>
          <a:p>
            <a:r>
              <a:rPr lang="en-GB" dirty="0"/>
              <a:t>Be patient and remember as a school we don’t always get it right but we try our very best and are  exceptionally proud of the journey we have been on and how much us as staff want the very best for all our </a:t>
            </a:r>
            <a:r>
              <a:rPr lang="en-GB" dirty="0" err="1"/>
              <a:t>chn</a:t>
            </a:r>
            <a:r>
              <a:rPr lang="en-GB" dirty="0"/>
              <a:t> , community and our wonderful village school. </a:t>
            </a:r>
          </a:p>
          <a:p>
            <a:endParaRPr lang="en-GB" b="0" i="0" dirty="0">
              <a:solidFill>
                <a:srgbClr val="202124"/>
              </a:solidFill>
              <a:effectLst/>
              <a:latin typeface="Google Sans"/>
            </a:endParaRPr>
          </a:p>
        </p:txBody>
      </p:sp>
      <p:sp>
        <p:nvSpPr>
          <p:cNvPr id="4" name="Slide Number Placeholder 3"/>
          <p:cNvSpPr>
            <a:spLocks noGrp="1"/>
          </p:cNvSpPr>
          <p:nvPr>
            <p:ph type="sldNum" sz="quarter" idx="5"/>
          </p:nvPr>
        </p:nvSpPr>
        <p:spPr/>
        <p:txBody>
          <a:bodyPr/>
          <a:lstStyle/>
          <a:p>
            <a:fld id="{038BEC54-B191-479A-8D38-D64ABE40FA47}" type="slidenum">
              <a:rPr lang="en-GB" smtClean="0"/>
              <a:t>6</a:t>
            </a:fld>
            <a:endParaRPr lang="en-GB"/>
          </a:p>
        </p:txBody>
      </p:sp>
    </p:spTree>
    <p:extLst>
      <p:ext uri="{BB962C8B-B14F-4D97-AF65-F5344CB8AC3E}">
        <p14:creationId xmlns:p14="http://schemas.microsoft.com/office/powerpoint/2010/main" val="23664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Learning in EY is not just about trad subjects-as EY practitioners we look at the whole child because there are so many aspects of learning that are not traditional subjects that will build strong foundations for their future learning of more traditional subjects e.g. speech/ability to communicate and to get on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EY practitioners we are constantly interacting and assessing the children's development throughout the whole academic year but especially so in these first 6 weeks of starting school. It is vitally important that we identify and address if your child does not yet have those strong foundations that will support future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understand that all children develop at different rates however we are very proud and passionate about identifying those children who may need additional support with their development or learning as early as we can because we can them give them the best chance at education that we can. If we believe that your child will need additional support, we will contact you later in this half term or at any other point in the year to discuss what we have observed and how we can best support your child on their learning/development journey.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have a robust SEND team which includes Mrs Johnson and is made up of Miss Orgill – SENCo and Mrs Day - SENCO Assistant and Pastoral Lead (pastoral = focus on supporting a child’s overall well being).  Children are supported through learning plan targets which are set and reviewed termly. We also have access to our own SALT/Play Therapist/OT/EP which school pays for itself.</a:t>
            </a:r>
          </a:p>
          <a:p>
            <a:endParaRPr lang="en-GB" dirty="0"/>
          </a:p>
          <a:p>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7</a:t>
            </a:fld>
            <a:endParaRPr lang="en-GB"/>
          </a:p>
        </p:txBody>
      </p:sp>
    </p:spTree>
    <p:extLst>
      <p:ext uri="{BB962C8B-B14F-4D97-AF65-F5344CB8AC3E}">
        <p14:creationId xmlns:p14="http://schemas.microsoft.com/office/powerpoint/2010/main" val="3332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41F3B-88A5-84B5-EF30-5599500D9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4268C-2AFF-B0B7-7324-24BA9346A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72F1B-4ECE-0546-012F-CD0CFD2DD180}"/>
              </a:ext>
            </a:extLst>
          </p:cNvPr>
          <p:cNvSpPr>
            <a:spLocks noGrp="1"/>
          </p:cNvSpPr>
          <p:nvPr>
            <p:ph type="body" idx="1"/>
          </p:nvPr>
        </p:nvSpPr>
        <p:spPr/>
        <p:txBody>
          <a:bodyPr/>
          <a:lstStyle/>
          <a:p>
            <a:r>
              <a:rPr lang="en-GB" dirty="0"/>
              <a:t>Lots of opportunities to find this out-school calendar that you received will be able to tell you specific dates of things.</a:t>
            </a:r>
          </a:p>
          <a:p>
            <a:endParaRPr lang="en-GB" dirty="0"/>
          </a:p>
          <a:p>
            <a:r>
              <a:rPr lang="en-GB" dirty="0"/>
              <a:t>Read and explain each one</a:t>
            </a:r>
          </a:p>
          <a:p>
            <a:endParaRPr lang="en-GB" dirty="0"/>
          </a:p>
          <a:p>
            <a:r>
              <a:rPr lang="en-GB" dirty="0"/>
              <a:t>Mention we are investigating online journals but ultimately do not want to be sending lots of messages through them as this takes us away from being with the children. HOLD FIRE!!</a:t>
            </a:r>
          </a:p>
          <a:p>
            <a:endParaRPr lang="en-GB" dirty="0"/>
          </a:p>
          <a:p>
            <a:r>
              <a:rPr lang="en-GB" dirty="0"/>
              <a:t>If you are concerned about their learning come and ask us!! We are a team around your child, and we want the best for them. Working together will do this.</a:t>
            </a:r>
          </a:p>
          <a:p>
            <a:endParaRPr lang="en-GB" dirty="0"/>
          </a:p>
          <a:p>
            <a:endParaRPr lang="en-GB" dirty="0"/>
          </a:p>
        </p:txBody>
      </p:sp>
      <p:sp>
        <p:nvSpPr>
          <p:cNvPr id="4" name="Slide Number Placeholder 3">
            <a:extLst>
              <a:ext uri="{FF2B5EF4-FFF2-40B4-BE49-F238E27FC236}">
                <a16:creationId xmlns:a16="http://schemas.microsoft.com/office/drawing/2014/main" id="{4B5EBB19-34DC-2531-9BB2-FC604EC807E7}"/>
              </a:ext>
            </a:extLst>
          </p:cNvPr>
          <p:cNvSpPr>
            <a:spLocks noGrp="1"/>
          </p:cNvSpPr>
          <p:nvPr>
            <p:ph type="sldNum" sz="quarter" idx="5"/>
          </p:nvPr>
        </p:nvSpPr>
        <p:spPr/>
        <p:txBody>
          <a:bodyPr/>
          <a:lstStyle/>
          <a:p>
            <a:fld id="{038BEC54-B191-479A-8D38-D64ABE40FA47}" type="slidenum">
              <a:rPr lang="en-GB" smtClean="0"/>
              <a:t>8</a:t>
            </a:fld>
            <a:endParaRPr lang="en-GB"/>
          </a:p>
        </p:txBody>
      </p:sp>
    </p:spTree>
    <p:extLst>
      <p:ext uri="{BB962C8B-B14F-4D97-AF65-F5344CB8AC3E}">
        <p14:creationId xmlns:p14="http://schemas.microsoft.com/office/powerpoint/2010/main" val="83824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have a packed lunch-please send an additional drink in the box. </a:t>
            </a:r>
          </a:p>
          <a:p>
            <a:r>
              <a:rPr lang="en-GB" dirty="0"/>
              <a:t>Children have lunch in hall-we stay until 12.30 when we then have our lunch. </a:t>
            </a:r>
          </a:p>
          <a:p>
            <a:endParaRPr lang="en-GB" dirty="0"/>
          </a:p>
          <a:p>
            <a:r>
              <a:rPr lang="en-GB" dirty="0"/>
              <a:t>Children then get to play outside on the field/playground with the rest of school for Opal-All about play opportunities for all. </a:t>
            </a:r>
          </a:p>
          <a:p>
            <a:endParaRPr lang="en-GB" dirty="0"/>
          </a:p>
          <a:p>
            <a:r>
              <a:rPr lang="en-GB" dirty="0"/>
              <a:t>TAs /LSAs continue to oversee lunchtimes to improve lunchtime behaviour, relationships and provision. Since introducing, this has had positive improvements and a huge impact so far. SLT also on duty. Currently Reception wear </a:t>
            </a:r>
            <a:r>
              <a:rPr lang="en-GB" dirty="0" err="1"/>
              <a:t>hi-viz</a:t>
            </a:r>
            <a:r>
              <a:rPr lang="en-GB" dirty="0"/>
              <a:t> jackets so that they can be seen. </a:t>
            </a:r>
          </a:p>
          <a:p>
            <a:endParaRPr lang="en-GB" dirty="0"/>
          </a:p>
          <a:p>
            <a:r>
              <a:rPr lang="en-GB" dirty="0"/>
              <a:t>Coats should be brought in everyday.</a:t>
            </a:r>
          </a:p>
          <a:p>
            <a:endParaRPr lang="en-GB" dirty="0"/>
          </a:p>
          <a:p>
            <a:r>
              <a:rPr lang="en-GB" dirty="0"/>
              <a:t>We also endeavour to let you know if they haven’t eaten much</a:t>
            </a:r>
          </a:p>
          <a:p>
            <a:r>
              <a:rPr lang="en-GB" dirty="0"/>
              <a:t>At moment they will be testing the menu and eventually you will get to know what your child is enjoying.  Please do let you child know what they are having for lunch as this really helps. </a:t>
            </a:r>
          </a:p>
          <a:p>
            <a:endParaRPr lang="en-GB" dirty="0"/>
          </a:p>
          <a:p>
            <a:r>
              <a:rPr lang="en-GB" dirty="0"/>
              <a:t>Back up lunches!</a:t>
            </a:r>
          </a:p>
          <a:p>
            <a:endParaRPr lang="en-GB" dirty="0"/>
          </a:p>
          <a:p>
            <a:r>
              <a:rPr lang="en-GB" b="0" i="0" dirty="0"/>
              <a:t>If </a:t>
            </a:r>
            <a:r>
              <a:rPr lang="en-GB" dirty="0"/>
              <a:t>we notice your child is struggling with lunchtime in any way we will let you know. </a:t>
            </a:r>
          </a:p>
          <a:p>
            <a:endParaRPr lang="en-GB" dirty="0"/>
          </a:p>
          <a:p>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9</a:t>
            </a:fld>
            <a:endParaRPr lang="en-GB"/>
          </a:p>
        </p:txBody>
      </p:sp>
    </p:spTree>
    <p:extLst>
      <p:ext uri="{BB962C8B-B14F-4D97-AF65-F5344CB8AC3E}">
        <p14:creationId xmlns:p14="http://schemas.microsoft.com/office/powerpoint/2010/main" val="426446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17463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90192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27235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20451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33471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81066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83623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429283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80283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54002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78979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801357563"/>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23439" y="1300357"/>
            <a:ext cx="3483937" cy="2889114"/>
          </a:xfrm>
        </p:spPr>
        <p:txBody>
          <a:bodyPr vert="horz" lIns="91440" tIns="45720" rIns="91440" bIns="45720" rtlCol="0" anchor="b">
            <a:normAutofit/>
          </a:bodyPr>
          <a:lstStyle/>
          <a:p>
            <a:pPr algn="l"/>
            <a:r>
              <a:rPr lang="en-US" sz="4700" dirty="0">
                <a:solidFill>
                  <a:schemeClr val="bg1"/>
                </a:solidFill>
              </a:rPr>
              <a:t>Reception</a:t>
            </a:r>
            <a:br>
              <a:rPr lang="en-US" sz="4700" dirty="0">
                <a:solidFill>
                  <a:schemeClr val="bg1"/>
                </a:solidFill>
              </a:rPr>
            </a:br>
            <a:r>
              <a:rPr lang="en-US" sz="4700" dirty="0">
                <a:solidFill>
                  <a:schemeClr val="bg1"/>
                </a:solidFill>
              </a:rPr>
              <a:t>Parent Information Meeting</a:t>
            </a:r>
            <a:endParaRPr lang="en-US" sz="4700" kern="1200" dirty="0">
              <a:solidFill>
                <a:schemeClr val="bg1"/>
              </a:solidFill>
              <a:latin typeface="+mj-lt"/>
              <a:ea typeface="+mj-ea"/>
              <a:cs typeface="+mj-cs"/>
            </a:endParaRPr>
          </a:p>
        </p:txBody>
      </p:sp>
      <p:sp>
        <p:nvSpPr>
          <p:cNvPr id="3" name="Subtitle 2"/>
          <p:cNvSpPr>
            <a:spLocks noGrp="1"/>
          </p:cNvSpPr>
          <p:nvPr>
            <p:ph type="subTitle" idx="1"/>
          </p:nvPr>
        </p:nvSpPr>
        <p:spPr>
          <a:xfrm>
            <a:off x="4306001" y="158802"/>
            <a:ext cx="5193489" cy="1147863"/>
          </a:xfrm>
        </p:spPr>
        <p:txBody>
          <a:bodyPr vert="horz" lIns="91440" tIns="45720" rIns="91440" bIns="45720" rtlCol="0" anchor="t">
            <a:normAutofit/>
          </a:bodyPr>
          <a:lstStyle/>
          <a:p>
            <a:r>
              <a:rPr lang="en-US" sz="2600" kern="1200" dirty="0">
                <a:solidFill>
                  <a:schemeClr val="bg1"/>
                </a:solidFill>
                <a:latin typeface="+mn-lt"/>
                <a:ea typeface="+mn-ea"/>
                <a:cs typeface="+mn-cs"/>
              </a:rPr>
              <a:t>Woodside C of E Primary School</a:t>
            </a:r>
          </a:p>
          <a:p>
            <a:pPr algn="l"/>
            <a:endParaRPr lang="en-US" sz="1700" kern="1200" dirty="0">
              <a:solidFill>
                <a:schemeClr val="bg1"/>
              </a:solidFill>
              <a:latin typeface="+mn-lt"/>
              <a:ea typeface="+mn-ea"/>
              <a:cs typeface="+mn-cs"/>
            </a:endParaRPr>
          </a:p>
          <a:p>
            <a:pPr algn="l"/>
            <a:endParaRPr lang="en-US" sz="1700" kern="1200" dirty="0">
              <a:solidFill>
                <a:schemeClr val="bg1"/>
              </a:solidFill>
              <a:latin typeface="+mn-lt"/>
              <a:ea typeface="+mn-ea"/>
              <a:cs typeface="+mn-cs"/>
            </a:endParaRPr>
          </a:p>
        </p:txBody>
      </p:sp>
      <p:sp>
        <p:nvSpPr>
          <p:cNvPr id="29"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728C54FE-DC32-BC4D-7C05-1AC4E36D3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6" y="1306665"/>
            <a:ext cx="3035882" cy="2876498"/>
          </a:xfrm>
          <a:prstGeom prst="rect">
            <a:avLst/>
          </a:prstGeom>
        </p:spPr>
      </p:pic>
      <p:sp>
        <p:nvSpPr>
          <p:cNvPr id="4" name="TextBox 3"/>
          <p:cNvSpPr txBox="1"/>
          <p:nvPr/>
        </p:nvSpPr>
        <p:spPr>
          <a:xfrm>
            <a:off x="3926856" y="5661248"/>
            <a:ext cx="4680520" cy="646331"/>
          </a:xfrm>
          <a:prstGeom prst="rect">
            <a:avLst/>
          </a:prstGeom>
          <a:noFill/>
        </p:spPr>
        <p:txBody>
          <a:bodyPr wrap="square" rtlCol="0">
            <a:spAutoFit/>
          </a:bodyPr>
          <a:lstStyle/>
          <a:p>
            <a:pPr algn="ctr">
              <a:spcAft>
                <a:spcPts val="600"/>
              </a:spcAft>
            </a:pPr>
            <a:r>
              <a:rPr lang="en-GB" b="1" dirty="0">
                <a:solidFill>
                  <a:schemeClr val="bg1"/>
                </a:solidFill>
              </a:rPr>
              <a:t>‘Together in God’s love we inspire and grow through living life in all its fullness’</a:t>
            </a:r>
          </a:p>
        </p:txBody>
      </p:sp>
    </p:spTree>
    <p:extLst>
      <p:ext uri="{BB962C8B-B14F-4D97-AF65-F5344CB8AC3E}">
        <p14:creationId xmlns:p14="http://schemas.microsoft.com/office/powerpoint/2010/main" val="76264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A155C2-FA1B-6047-BB61-09477E314153}"/>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A2F42F6F-FDA2-4441-805F-CF30FBC9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25" name="Group 9224">
            <a:extLst>
              <a:ext uri="{FF2B5EF4-FFF2-40B4-BE49-F238E27FC236}">
                <a16:creationId xmlns:a16="http://schemas.microsoft.com/office/drawing/2014/main" id="{18226A8C-7793-4AE1-93F3-C51E771AB9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36074" y="0"/>
            <a:ext cx="2807697" cy="3921836"/>
            <a:chOff x="8310716" y="0"/>
            <a:chExt cx="3878237" cy="4062888"/>
          </a:xfrm>
        </p:grpSpPr>
        <p:sp>
          <p:nvSpPr>
            <p:cNvPr id="9226" name="Freeform: Shape 9225">
              <a:extLst>
                <a:ext uri="{FF2B5EF4-FFF2-40B4-BE49-F238E27FC236}">
                  <a16:creationId xmlns:a16="http://schemas.microsoft.com/office/drawing/2014/main" id="{33835AF5-9945-4DCC-B810-B2A76714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Freeform: Shape 9226">
              <a:extLst>
                <a:ext uri="{FF2B5EF4-FFF2-40B4-BE49-F238E27FC236}">
                  <a16:creationId xmlns:a16="http://schemas.microsoft.com/office/drawing/2014/main" id="{95D01A87-EFF2-48AC-9C6B-C4653A804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Freeform: Shape 9227">
              <a:extLst>
                <a:ext uri="{FF2B5EF4-FFF2-40B4-BE49-F238E27FC236}">
                  <a16:creationId xmlns:a16="http://schemas.microsoft.com/office/drawing/2014/main" id="{2C02A9F7-5A86-41CD-98C2-5EE1CDE3A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Freeform: Shape 9228">
              <a:extLst>
                <a:ext uri="{FF2B5EF4-FFF2-40B4-BE49-F238E27FC236}">
                  <a16:creationId xmlns:a16="http://schemas.microsoft.com/office/drawing/2014/main" id="{88535FA6-8D15-4E17-B087-AD3D45711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Logo&#10;&#10;Description automatically generated">
            <a:extLst>
              <a:ext uri="{FF2B5EF4-FFF2-40B4-BE49-F238E27FC236}">
                <a16:creationId xmlns:a16="http://schemas.microsoft.com/office/drawing/2014/main" id="{81298915-B3BC-11D1-9DE6-F35F63B0A4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7993" y="483366"/>
            <a:ext cx="1604493" cy="1520258"/>
          </a:xfrm>
          <a:prstGeom prst="rect">
            <a:avLst/>
          </a:prstGeom>
        </p:spPr>
      </p:pic>
      <p:pic>
        <p:nvPicPr>
          <p:cNvPr id="4" name="Picture 3">
            <a:extLst>
              <a:ext uri="{FF2B5EF4-FFF2-40B4-BE49-F238E27FC236}">
                <a16:creationId xmlns:a16="http://schemas.microsoft.com/office/drawing/2014/main" id="{311D3D92-E7A0-D55C-EB44-A2400EB719CE}"/>
              </a:ext>
            </a:extLst>
          </p:cNvPr>
          <p:cNvPicPr>
            <a:picLocks noChangeAspect="1"/>
          </p:cNvPicPr>
          <p:nvPr/>
        </p:nvPicPr>
        <p:blipFill>
          <a:blip r:embed="rId4"/>
          <a:srcRect l="31100" t="30500" r="27950" b="3501"/>
          <a:stretch>
            <a:fillRect/>
          </a:stretch>
        </p:blipFill>
        <p:spPr>
          <a:xfrm>
            <a:off x="561514" y="1191885"/>
            <a:ext cx="6602774" cy="5565101"/>
          </a:xfrm>
          <a:prstGeom prst="rect">
            <a:avLst/>
          </a:prstGeom>
        </p:spPr>
      </p:pic>
      <p:sp>
        <p:nvSpPr>
          <p:cNvPr id="5" name="Subtitle 2">
            <a:extLst>
              <a:ext uri="{FF2B5EF4-FFF2-40B4-BE49-F238E27FC236}">
                <a16:creationId xmlns:a16="http://schemas.microsoft.com/office/drawing/2014/main" id="{6DB2E97C-F207-03D8-3606-07608BEE1087}"/>
              </a:ext>
            </a:extLst>
          </p:cNvPr>
          <p:cNvSpPr txBox="1">
            <a:spLocks/>
          </p:cNvSpPr>
          <p:nvPr/>
        </p:nvSpPr>
        <p:spPr>
          <a:xfrm>
            <a:off x="318516" y="270978"/>
            <a:ext cx="5909668" cy="83883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b="1" i="1" dirty="0">
                <a:solidFill>
                  <a:schemeClr val="tx2"/>
                </a:solidFill>
                <a:latin typeface="+mj-lt"/>
              </a:rPr>
              <a:t>Should my child be in school everyday?</a:t>
            </a:r>
          </a:p>
        </p:txBody>
      </p:sp>
      <p:sp>
        <p:nvSpPr>
          <p:cNvPr id="3" name="TextBox 2">
            <a:extLst>
              <a:ext uri="{FF2B5EF4-FFF2-40B4-BE49-F238E27FC236}">
                <a16:creationId xmlns:a16="http://schemas.microsoft.com/office/drawing/2014/main" id="{843354B4-FE65-C947-2513-4CFC44421AAC}"/>
              </a:ext>
            </a:extLst>
          </p:cNvPr>
          <p:cNvSpPr txBox="1"/>
          <p:nvPr/>
        </p:nvSpPr>
        <p:spPr>
          <a:xfrm>
            <a:off x="6094733" y="2888770"/>
            <a:ext cx="2021739" cy="923330"/>
          </a:xfrm>
          <a:prstGeom prst="rect">
            <a:avLst/>
          </a:prstGeom>
          <a:noFill/>
        </p:spPr>
        <p:txBody>
          <a:bodyPr wrap="square" rtlCol="0">
            <a:spAutoFit/>
          </a:bodyPr>
          <a:lstStyle/>
          <a:p>
            <a:pPr algn="l"/>
            <a:r>
              <a:rPr lang="en-GB" dirty="0"/>
              <a:t>Yes-every school day counts, even in Reception!!</a:t>
            </a:r>
            <a:endParaRPr lang="en-US" dirty="0"/>
          </a:p>
        </p:txBody>
      </p:sp>
    </p:spTree>
    <p:extLst>
      <p:ext uri="{BB962C8B-B14F-4D97-AF65-F5344CB8AC3E}">
        <p14:creationId xmlns:p14="http://schemas.microsoft.com/office/powerpoint/2010/main" val="259392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6F3BB3-88DE-09B6-6EF7-A7CFB3FDAF5B}"/>
            </a:ext>
          </a:extLst>
        </p:cNvPr>
        <p:cNvGrpSpPr/>
        <p:nvPr/>
      </p:nvGrpSpPr>
      <p:grpSpPr>
        <a:xfrm>
          <a:off x="0" y="0"/>
          <a:ext cx="0" cy="0"/>
          <a:chOff x="0" y="0"/>
          <a:chExt cx="0" cy="0"/>
        </a:xfrm>
      </p:grpSpPr>
      <p:sp useBgFill="1">
        <p:nvSpPr>
          <p:cNvPr id="8206" name="Rectangle 8205">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8" name="Rectangle 8207">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EDA3B6-B57E-0F1E-610D-DB6DEBB30CB7}"/>
              </a:ext>
            </a:extLst>
          </p:cNvPr>
          <p:cNvPicPr>
            <a:picLocks noChangeAspect="1"/>
          </p:cNvPicPr>
          <p:nvPr/>
        </p:nvPicPr>
        <p:blipFill>
          <a:blip r:embed="rId3"/>
          <a:srcRect l="9297"/>
          <a:stretch>
            <a:fillRect/>
          </a:stretch>
        </p:blipFill>
        <p:spPr>
          <a:xfrm>
            <a:off x="5648158" y="10"/>
            <a:ext cx="2874207" cy="4311306"/>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4" name="TextBox 3">
            <a:extLst>
              <a:ext uri="{FF2B5EF4-FFF2-40B4-BE49-F238E27FC236}">
                <a16:creationId xmlns:a16="http://schemas.microsoft.com/office/drawing/2014/main" id="{2EDA07E1-FE81-8B2F-07F3-54B5D31B9303}"/>
              </a:ext>
            </a:extLst>
          </p:cNvPr>
          <p:cNvSpPr txBox="1"/>
          <p:nvPr/>
        </p:nvSpPr>
        <p:spPr>
          <a:xfrm>
            <a:off x="0" y="4987293"/>
            <a:ext cx="5198489" cy="1021131"/>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200" b="1" kern="1200" dirty="0">
                <a:solidFill>
                  <a:schemeClr val="accent4"/>
                </a:solidFill>
                <a:latin typeface="+mj-lt"/>
                <a:ea typeface="+mj-ea"/>
                <a:cs typeface="+mj-cs"/>
              </a:rPr>
              <a:t>What do I do if it my child’s birthday?</a:t>
            </a:r>
          </a:p>
        </p:txBody>
      </p:sp>
      <p:pic>
        <p:nvPicPr>
          <p:cNvPr id="2" name="Picture 1" descr="Logo&#10;&#10;Description automatically generated">
            <a:extLst>
              <a:ext uri="{FF2B5EF4-FFF2-40B4-BE49-F238E27FC236}">
                <a16:creationId xmlns:a16="http://schemas.microsoft.com/office/drawing/2014/main" id="{A59FF3E6-1BA6-5C89-66FB-BDF12D24B41E}"/>
              </a:ext>
            </a:extLst>
          </p:cNvPr>
          <p:cNvPicPr>
            <a:picLocks noChangeAspect="1"/>
          </p:cNvPicPr>
          <p:nvPr/>
        </p:nvPicPr>
        <p:blipFill>
          <a:blip r:embed="rId4">
            <a:extLst>
              <a:ext uri="{28A0092B-C50C-407E-A947-70E740481C1C}">
                <a14:useLocalDpi xmlns:a14="http://schemas.microsoft.com/office/drawing/2010/main" val="0"/>
              </a:ext>
            </a:extLst>
          </a:blip>
          <a:srcRect l="8191" r="6826" b="2"/>
          <a:stretch>
            <a:fillRect/>
          </a:stretch>
        </p:blipFill>
        <p:spPr>
          <a:xfrm>
            <a:off x="-4041" y="10"/>
            <a:ext cx="462713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
        <p:nvSpPr>
          <p:cNvPr id="3" name="TextBox 2">
            <a:extLst>
              <a:ext uri="{FF2B5EF4-FFF2-40B4-BE49-F238E27FC236}">
                <a16:creationId xmlns:a16="http://schemas.microsoft.com/office/drawing/2014/main" id="{76433095-E66F-EEE2-C7EF-229FC500869C}"/>
              </a:ext>
            </a:extLst>
          </p:cNvPr>
          <p:cNvSpPr txBox="1"/>
          <p:nvPr/>
        </p:nvSpPr>
        <p:spPr>
          <a:xfrm>
            <a:off x="5166344" y="4552693"/>
            <a:ext cx="3456283" cy="1200329"/>
          </a:xfrm>
          <a:prstGeom prst="rect">
            <a:avLst/>
          </a:prstGeom>
          <a:noFill/>
        </p:spPr>
        <p:txBody>
          <a:bodyPr wrap="square" rtlCol="0">
            <a:spAutoFit/>
          </a:bodyPr>
          <a:lstStyle/>
          <a:p>
            <a:pPr algn="l"/>
            <a:r>
              <a:rPr lang="en-GB" dirty="0"/>
              <a:t>We can no longer give out cakes, sweets or chocolate for birthdays due to new EYFS statutory guidance around food. </a:t>
            </a:r>
            <a:endParaRPr lang="en-US" dirty="0"/>
          </a:p>
        </p:txBody>
      </p:sp>
    </p:spTree>
    <p:extLst>
      <p:ext uri="{BB962C8B-B14F-4D97-AF65-F5344CB8AC3E}">
        <p14:creationId xmlns:p14="http://schemas.microsoft.com/office/powerpoint/2010/main" val="280731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02EFC-36DF-CDF2-5A8D-86A10611454F}"/>
            </a:ext>
          </a:extLst>
        </p:cNvPr>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BCC4F9E5-9D77-21D7-F1B1-B4598B49215F}"/>
              </a:ext>
            </a:extLst>
          </p:cNvPr>
          <p:cNvPicPr>
            <a:picLocks noGrp="1" noChangeAspect="1"/>
          </p:cNvPicPr>
          <p:nvPr>
            <p:ph idx="1"/>
          </p:nvPr>
        </p:nvPicPr>
        <p:blipFill rotWithShape="1">
          <a:blip r:embed="rId3"/>
          <a:srcRect l="706" r="2446"/>
          <a:stretch/>
        </p:blipFill>
        <p:spPr>
          <a:xfrm>
            <a:off x="5923156" y="116632"/>
            <a:ext cx="2818985" cy="2757897"/>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7" name="TextBox 6">
            <a:extLst>
              <a:ext uri="{FF2B5EF4-FFF2-40B4-BE49-F238E27FC236}">
                <a16:creationId xmlns:a16="http://schemas.microsoft.com/office/drawing/2014/main" id="{4A385016-006C-1DA8-AE1F-3829B9F0E23E}"/>
              </a:ext>
            </a:extLst>
          </p:cNvPr>
          <p:cNvSpPr txBox="1"/>
          <p:nvPr/>
        </p:nvSpPr>
        <p:spPr>
          <a:xfrm>
            <a:off x="1259632" y="980728"/>
            <a:ext cx="5098488" cy="6617196"/>
          </a:xfrm>
          <a:prstGeom prst="rect">
            <a:avLst/>
          </a:prstGeom>
          <a:noFill/>
        </p:spPr>
        <p:txBody>
          <a:bodyPr wrap="square">
            <a:spAutoFit/>
          </a:bodyPr>
          <a:lstStyle/>
          <a:p>
            <a:r>
              <a:rPr lang="en-GB" sz="2800" b="1" i="1" dirty="0">
                <a:solidFill>
                  <a:schemeClr val="accent4">
                    <a:lumMod val="75000"/>
                  </a:schemeClr>
                </a:solidFill>
                <a:latin typeface="+mj-lt"/>
              </a:rPr>
              <a:t>What is happening this half term in Reception?</a:t>
            </a:r>
          </a:p>
          <a:p>
            <a:endParaRPr lang="en-GB" sz="2800" b="1" i="1" dirty="0">
              <a:solidFill>
                <a:srgbClr val="941100"/>
              </a:solidFill>
              <a:latin typeface="+mj-lt"/>
            </a:endParaRPr>
          </a:p>
          <a:p>
            <a:pPr marL="457200" indent="-457200">
              <a:buFont typeface="Arial" panose="020B0604020202020204" pitchFamily="34" charset="0"/>
              <a:buChar char="•"/>
            </a:pPr>
            <a:r>
              <a:rPr lang="en-GB" sz="2400" dirty="0">
                <a:latin typeface="+mj-lt"/>
              </a:rPr>
              <a:t>Reception Baseline Assessment</a:t>
            </a:r>
          </a:p>
          <a:p>
            <a:pPr marL="457200" indent="-457200">
              <a:buFont typeface="Arial" panose="020B0604020202020204" pitchFamily="34" charset="0"/>
              <a:buChar char="•"/>
            </a:pPr>
            <a:r>
              <a:rPr lang="en-GB" sz="2400" dirty="0">
                <a:latin typeface="+mj-lt"/>
              </a:rPr>
              <a:t>WELLCOMM screening assessment</a:t>
            </a:r>
          </a:p>
          <a:p>
            <a:pPr marL="457200" indent="-457200">
              <a:buFont typeface="Arial" panose="020B0604020202020204" pitchFamily="34" charset="0"/>
              <a:buChar char="•"/>
            </a:pPr>
            <a:r>
              <a:rPr lang="en-GB" sz="2400" dirty="0">
                <a:latin typeface="+mj-lt"/>
              </a:rPr>
              <a:t>Physical development assessment</a:t>
            </a:r>
          </a:p>
          <a:p>
            <a:pPr marL="457200" indent="-457200">
              <a:buFont typeface="Arial" panose="020B0604020202020204" pitchFamily="34" charset="0"/>
              <a:buChar char="•"/>
            </a:pPr>
            <a:endParaRPr lang="en-GB" sz="2400" dirty="0">
              <a:latin typeface="+mj-lt"/>
            </a:endParaRPr>
          </a:p>
          <a:p>
            <a:pPr marL="457200" indent="-457200">
              <a:buFont typeface="Arial" panose="020B0604020202020204" pitchFamily="34" charset="0"/>
              <a:buChar char="•"/>
            </a:pPr>
            <a:r>
              <a:rPr lang="en-GB" sz="2400" dirty="0">
                <a:latin typeface="+mj-lt"/>
              </a:rPr>
              <a:t>Phonics workshop</a:t>
            </a:r>
          </a:p>
          <a:p>
            <a:pPr marL="457200" indent="-457200">
              <a:buFont typeface="Arial" panose="020B0604020202020204" pitchFamily="34" charset="0"/>
              <a:buChar char="•"/>
            </a:pPr>
            <a:r>
              <a:rPr lang="en-GB" sz="2400" dirty="0">
                <a:latin typeface="+mj-lt"/>
              </a:rPr>
              <a:t>Number workshop</a:t>
            </a:r>
          </a:p>
          <a:p>
            <a:pPr marL="457200" indent="-457200">
              <a:buFont typeface="Arial" panose="020B0604020202020204" pitchFamily="34" charset="0"/>
              <a:buChar char="•"/>
            </a:pPr>
            <a:endParaRPr lang="en-GB" sz="2400" dirty="0">
              <a:latin typeface="+mj-lt"/>
            </a:endParaRPr>
          </a:p>
          <a:p>
            <a:pPr marL="457200" indent="-457200">
              <a:buFont typeface="Arial" panose="020B0604020202020204" pitchFamily="34" charset="0"/>
              <a:buChar char="•"/>
            </a:pPr>
            <a:r>
              <a:rPr lang="en-GB" sz="2400" dirty="0">
                <a:latin typeface="+mj-lt"/>
              </a:rPr>
              <a:t>Reception family welcome service at St Nicholas’s Church</a:t>
            </a:r>
          </a:p>
          <a:p>
            <a:pPr marL="457200" indent="-457200">
              <a:buFont typeface="Arial" panose="020B0604020202020204" pitchFamily="34" charset="0"/>
              <a:buChar char="•"/>
            </a:pPr>
            <a:endParaRPr lang="en-GB" sz="2400" dirty="0">
              <a:latin typeface="+mj-lt"/>
            </a:endParaRPr>
          </a:p>
          <a:p>
            <a:pPr marL="457200" indent="-457200">
              <a:buFont typeface="Arial" panose="020B0604020202020204" pitchFamily="34" charset="0"/>
              <a:buChar char="•"/>
            </a:pPr>
            <a:r>
              <a:rPr lang="en-GB" sz="2400" dirty="0">
                <a:latin typeface="+mj-lt"/>
              </a:rPr>
              <a:t>Individual photos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a:p>
            <a:endParaRPr lang="en-GB" sz="2800" b="1" dirty="0">
              <a:solidFill>
                <a:srgbClr val="941100"/>
              </a:solidFill>
            </a:endParaRPr>
          </a:p>
        </p:txBody>
      </p:sp>
      <p:pic>
        <p:nvPicPr>
          <p:cNvPr id="2" name="Picture 1" descr="See related image detail">
            <a:extLst>
              <a:ext uri="{FF2B5EF4-FFF2-40B4-BE49-F238E27FC236}">
                <a16:creationId xmlns:a16="http://schemas.microsoft.com/office/drawing/2014/main" id="{04D076DE-2230-4A56-D64B-32753D0C4CF8}"/>
              </a:ext>
            </a:extLst>
          </p:cNvPr>
          <p:cNvPicPr>
            <a:picLocks noChangeAspect="1"/>
          </p:cNvPicPr>
          <p:nvPr/>
        </p:nvPicPr>
        <p:blipFill>
          <a:blip r:embed="rId4">
            <a:extLst>
              <a:ext uri="{28A0092B-C50C-407E-A947-70E740481C1C}">
                <a14:useLocalDpi xmlns:a14="http://schemas.microsoft.com/office/drawing/2010/main" val="0"/>
              </a:ext>
            </a:extLst>
          </a:blip>
          <a:srcRect l="9854" r="11819"/>
          <a:stretch>
            <a:fillRect/>
          </a:stretch>
        </p:blipFill>
        <p:spPr bwMode="auto">
          <a:xfrm>
            <a:off x="251521" y="116632"/>
            <a:ext cx="1305362" cy="1584176"/>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p:spPr>
      </p:pic>
    </p:spTree>
    <p:extLst>
      <p:ext uri="{BB962C8B-B14F-4D97-AF65-F5344CB8AC3E}">
        <p14:creationId xmlns:p14="http://schemas.microsoft.com/office/powerpoint/2010/main" val="374927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3D55E3-DBAB-85BD-4597-EEB6703618E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EC76785-85DB-10C4-E72F-88ED28A94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780E7-5489-F17B-0D87-FC9BAD348D8D}"/>
              </a:ext>
            </a:extLst>
          </p:cNvPr>
          <p:cNvSpPr>
            <a:spLocks noGrp="1"/>
          </p:cNvSpPr>
          <p:nvPr>
            <p:ph type="ctrTitle"/>
          </p:nvPr>
        </p:nvSpPr>
        <p:spPr>
          <a:xfrm>
            <a:off x="5123439" y="1300357"/>
            <a:ext cx="3483937" cy="2889114"/>
          </a:xfrm>
        </p:spPr>
        <p:txBody>
          <a:bodyPr vert="horz" lIns="91440" tIns="45720" rIns="91440" bIns="45720" rtlCol="0" anchor="b">
            <a:normAutofit/>
          </a:bodyPr>
          <a:lstStyle/>
          <a:p>
            <a:pPr algn="l"/>
            <a:r>
              <a:rPr lang="en-US" sz="4700" dirty="0">
                <a:solidFill>
                  <a:schemeClr val="bg1"/>
                </a:solidFill>
              </a:rPr>
              <a:t>Thank you for coming!</a:t>
            </a:r>
            <a:endParaRPr lang="en-US" sz="4700" kern="1200" dirty="0">
              <a:solidFill>
                <a:schemeClr val="bg1"/>
              </a:solidFill>
              <a:latin typeface="+mj-lt"/>
              <a:ea typeface="+mj-ea"/>
              <a:cs typeface="+mj-cs"/>
            </a:endParaRPr>
          </a:p>
        </p:txBody>
      </p:sp>
      <p:sp>
        <p:nvSpPr>
          <p:cNvPr id="3" name="Subtitle 2">
            <a:extLst>
              <a:ext uri="{FF2B5EF4-FFF2-40B4-BE49-F238E27FC236}">
                <a16:creationId xmlns:a16="http://schemas.microsoft.com/office/drawing/2014/main" id="{58930226-D4CB-BE26-DF13-E427C76F67E5}"/>
              </a:ext>
            </a:extLst>
          </p:cNvPr>
          <p:cNvSpPr>
            <a:spLocks noGrp="1"/>
          </p:cNvSpPr>
          <p:nvPr>
            <p:ph type="subTitle" idx="1"/>
          </p:nvPr>
        </p:nvSpPr>
        <p:spPr>
          <a:xfrm>
            <a:off x="4306001" y="158802"/>
            <a:ext cx="5193489" cy="1147863"/>
          </a:xfrm>
        </p:spPr>
        <p:txBody>
          <a:bodyPr vert="horz" lIns="91440" tIns="45720" rIns="91440" bIns="45720" rtlCol="0" anchor="t">
            <a:normAutofit/>
          </a:bodyPr>
          <a:lstStyle/>
          <a:p>
            <a:pPr algn="l"/>
            <a:endParaRPr lang="en-US" sz="1700" kern="1200" dirty="0">
              <a:solidFill>
                <a:schemeClr val="bg1"/>
              </a:solidFill>
              <a:latin typeface="+mn-lt"/>
              <a:ea typeface="+mn-ea"/>
              <a:cs typeface="+mn-cs"/>
            </a:endParaRPr>
          </a:p>
          <a:p>
            <a:pPr algn="l"/>
            <a:endParaRPr lang="en-US" sz="1700" kern="1200" dirty="0">
              <a:solidFill>
                <a:schemeClr val="bg1"/>
              </a:solidFill>
              <a:latin typeface="+mn-lt"/>
              <a:ea typeface="+mn-ea"/>
              <a:cs typeface="+mn-cs"/>
            </a:endParaRPr>
          </a:p>
        </p:txBody>
      </p:sp>
      <p:sp>
        <p:nvSpPr>
          <p:cNvPr id="29" name="Freeform: Shape 14">
            <a:extLst>
              <a:ext uri="{FF2B5EF4-FFF2-40B4-BE49-F238E27FC236}">
                <a16:creationId xmlns:a16="http://schemas.microsoft.com/office/drawing/2014/main" id="{02A06015-F298-F547-695E-0523D8F97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6">
            <a:extLst>
              <a:ext uri="{FF2B5EF4-FFF2-40B4-BE49-F238E27FC236}">
                <a16:creationId xmlns:a16="http://schemas.microsoft.com/office/drawing/2014/main" id="{50DFA8FA-DB2A-3886-14B2-066C6F915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C88EC691-9E08-8D7F-6BE6-A5B10ACA7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6" y="1306665"/>
            <a:ext cx="3035882" cy="2876498"/>
          </a:xfrm>
          <a:prstGeom prst="rect">
            <a:avLst/>
          </a:prstGeom>
        </p:spPr>
      </p:pic>
    </p:spTree>
    <p:extLst>
      <p:ext uri="{BB962C8B-B14F-4D97-AF65-F5344CB8AC3E}">
        <p14:creationId xmlns:p14="http://schemas.microsoft.com/office/powerpoint/2010/main" val="232556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4232DEF5-7833-AC3A-5348-E21787927A82}"/>
              </a:ext>
            </a:extLst>
          </p:cNvPr>
          <p:cNvPicPr>
            <a:picLocks noGrp="1" noChangeAspect="1"/>
          </p:cNvPicPr>
          <p:nvPr>
            <p:ph idx="1"/>
          </p:nvPr>
        </p:nvPicPr>
        <p:blipFill rotWithShape="1">
          <a:blip r:embed="rId3"/>
          <a:srcRect l="706" r="2446"/>
          <a:stretch/>
        </p:blipFill>
        <p:spPr>
          <a:xfrm>
            <a:off x="323528" y="444261"/>
            <a:ext cx="2915801" cy="2852623"/>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2" name="Title 1">
            <a:extLst>
              <a:ext uri="{FF2B5EF4-FFF2-40B4-BE49-F238E27FC236}">
                <a16:creationId xmlns:a16="http://schemas.microsoft.com/office/drawing/2014/main" id="{897C2A98-ED8E-2648-97DA-281D9E464CE5}"/>
              </a:ext>
            </a:extLst>
          </p:cNvPr>
          <p:cNvSpPr>
            <a:spLocks noGrp="1"/>
          </p:cNvSpPr>
          <p:nvPr>
            <p:ph type="title"/>
          </p:nvPr>
        </p:nvSpPr>
        <p:spPr>
          <a:xfrm>
            <a:off x="3852101" y="232979"/>
            <a:ext cx="3614964" cy="994172"/>
          </a:xfrm>
        </p:spPr>
        <p:txBody>
          <a:bodyPr vert="horz" lIns="68580" tIns="34290" rIns="68580" bIns="34290" rtlCol="0" anchor="ctr">
            <a:normAutofit/>
          </a:bodyPr>
          <a:lstStyle/>
          <a:p>
            <a:r>
              <a:rPr lang="en-US" sz="3300" b="1" dirty="0"/>
              <a:t>OUR VISION and MOTTO</a:t>
            </a:r>
          </a:p>
        </p:txBody>
      </p:sp>
      <p:sp>
        <p:nvSpPr>
          <p:cNvPr id="4" name="Text Placeholder 3">
            <a:extLst>
              <a:ext uri="{FF2B5EF4-FFF2-40B4-BE49-F238E27FC236}">
                <a16:creationId xmlns:a16="http://schemas.microsoft.com/office/drawing/2014/main" id="{B420BE52-9043-01B1-B45C-27512E7B5835}"/>
              </a:ext>
            </a:extLst>
          </p:cNvPr>
          <p:cNvSpPr>
            <a:spLocks noGrp="1"/>
          </p:cNvSpPr>
          <p:nvPr>
            <p:ph type="body" sz="half" idx="2"/>
          </p:nvPr>
        </p:nvSpPr>
        <p:spPr>
          <a:xfrm>
            <a:off x="3779912" y="1069014"/>
            <a:ext cx="3614963" cy="2160240"/>
          </a:xfrm>
        </p:spPr>
        <p:txBody>
          <a:bodyPr vert="horz" lIns="68580" tIns="34290" rIns="68580" bIns="34290" rtlCol="0" anchor="t">
            <a:normAutofit/>
          </a:bodyPr>
          <a:lstStyle/>
          <a:p>
            <a:pPr algn="ctr"/>
            <a:endParaRPr lang="en-US" sz="1350" dirty="0"/>
          </a:p>
          <a:p>
            <a:pPr algn="ctr"/>
            <a:r>
              <a:rPr lang="en-US" sz="2100" b="1" dirty="0"/>
              <a:t>‘Together in God’s love we inspire and grow through living life in all its’ fullness’</a:t>
            </a:r>
          </a:p>
          <a:p>
            <a:pPr algn="ctr"/>
            <a:endParaRPr lang="en-US" sz="2100" b="1" dirty="0"/>
          </a:p>
          <a:p>
            <a:pPr algn="ctr"/>
            <a:r>
              <a:rPr lang="en-US" sz="2100" b="1" dirty="0"/>
              <a:t>John 10:10</a:t>
            </a:r>
          </a:p>
          <a:p>
            <a:pPr algn="ctr"/>
            <a:endParaRPr lang="en-US" sz="1800" b="1" dirty="0"/>
          </a:p>
          <a:p>
            <a:pPr algn="ctr"/>
            <a:endParaRPr lang="en-US" sz="1800" b="1" dirty="0"/>
          </a:p>
          <a:p>
            <a:endParaRPr lang="en-US" sz="1800" b="1" dirty="0"/>
          </a:p>
          <a:p>
            <a:pPr indent="-171450">
              <a:buFont typeface="Arial" panose="020B0604020202020204" pitchFamily="34" charset="0"/>
              <a:buChar char="•"/>
            </a:pPr>
            <a:endParaRPr lang="en-US" sz="1350" b="1" dirty="0"/>
          </a:p>
        </p:txBody>
      </p:sp>
      <p:sp>
        <p:nvSpPr>
          <p:cNvPr id="3" name="Title 1">
            <a:extLst>
              <a:ext uri="{FF2B5EF4-FFF2-40B4-BE49-F238E27FC236}">
                <a16:creationId xmlns:a16="http://schemas.microsoft.com/office/drawing/2014/main" id="{897C2A98-ED8E-2648-97DA-281D9E464CE5}"/>
              </a:ext>
            </a:extLst>
          </p:cNvPr>
          <p:cNvSpPr txBox="1">
            <a:spLocks/>
          </p:cNvSpPr>
          <p:nvPr/>
        </p:nvSpPr>
        <p:spPr>
          <a:xfrm>
            <a:off x="312638" y="3296883"/>
            <a:ext cx="394478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300" b="1" dirty="0"/>
              <a:t>OUR SCHOOL VALUES</a:t>
            </a:r>
            <a:br>
              <a:rPr lang="en-US" sz="3300" b="1" dirty="0"/>
            </a:br>
            <a:endParaRPr lang="en-US" sz="3300" b="1" dirty="0"/>
          </a:p>
        </p:txBody>
      </p:sp>
      <p:sp>
        <p:nvSpPr>
          <p:cNvPr id="5" name="Text Placeholder 3">
            <a:extLst>
              <a:ext uri="{FF2B5EF4-FFF2-40B4-BE49-F238E27FC236}">
                <a16:creationId xmlns:a16="http://schemas.microsoft.com/office/drawing/2014/main" id="{420E6142-1854-BF07-5B93-E3D804A2939E}"/>
              </a:ext>
            </a:extLst>
          </p:cNvPr>
          <p:cNvSpPr txBox="1">
            <a:spLocks/>
          </p:cNvSpPr>
          <p:nvPr/>
        </p:nvSpPr>
        <p:spPr>
          <a:xfrm>
            <a:off x="467544" y="3929920"/>
            <a:ext cx="3944786" cy="2531940"/>
          </a:xfrm>
          <a:prstGeom prst="rect">
            <a:avLst/>
          </a:prstGeom>
        </p:spPr>
        <p:txBody>
          <a:bodyPr vert="horz" lIns="68580" tIns="34290" rIns="68580" bIns="34290" rtlCol="0" anchor="t">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indent="-171450">
              <a:buFont typeface="Arial" panose="020B0604020202020204" pitchFamily="34" charset="0"/>
              <a:buChar char="•"/>
            </a:pPr>
            <a:endParaRPr lang="en-US" sz="1350" b="1" dirty="0"/>
          </a:p>
          <a:p>
            <a:pPr indent="-171450">
              <a:buFont typeface="Arial" panose="020B0604020202020204" pitchFamily="34" charset="0"/>
              <a:buChar char="•"/>
            </a:pPr>
            <a:r>
              <a:rPr lang="en-US" sz="4950" b="1" dirty="0"/>
              <a:t>HOPE </a:t>
            </a:r>
          </a:p>
          <a:p>
            <a:pPr indent="-171450">
              <a:buFont typeface="Arial" panose="020B0604020202020204" pitchFamily="34" charset="0"/>
              <a:buChar char="•"/>
            </a:pPr>
            <a:r>
              <a:rPr lang="en-US" sz="4950" b="1" dirty="0"/>
              <a:t>LOVE</a:t>
            </a:r>
          </a:p>
          <a:p>
            <a:pPr indent="-171450">
              <a:buFont typeface="Arial" panose="020B0604020202020204" pitchFamily="34" charset="0"/>
              <a:buChar char="•"/>
            </a:pPr>
            <a:r>
              <a:rPr lang="en-US" sz="4950" b="1" dirty="0"/>
              <a:t>FORGIVENESS</a:t>
            </a:r>
          </a:p>
          <a:p>
            <a:pPr indent="-171450">
              <a:buFont typeface="Arial" panose="020B0604020202020204" pitchFamily="34" charset="0"/>
              <a:buChar char="•"/>
            </a:pPr>
            <a:r>
              <a:rPr lang="en-US" sz="4950" b="1" dirty="0"/>
              <a:t>RESPECT</a:t>
            </a:r>
          </a:p>
          <a:p>
            <a:pPr indent="-171450">
              <a:buFont typeface="Arial" panose="020B0604020202020204" pitchFamily="34" charset="0"/>
              <a:buChar char="•"/>
            </a:pPr>
            <a:r>
              <a:rPr lang="en-US" sz="4950" b="1" dirty="0"/>
              <a:t>CHALLENGING INJUSTICE</a:t>
            </a:r>
          </a:p>
          <a:p>
            <a:pPr indent="-171450">
              <a:buFont typeface="Arial" panose="020B0604020202020204" pitchFamily="34" charset="0"/>
              <a:buChar char="•"/>
            </a:pPr>
            <a:endParaRPr lang="en-US" sz="1350" b="1" dirty="0"/>
          </a:p>
          <a:p>
            <a:pPr indent="-171450">
              <a:buFont typeface="Arial" panose="020B0604020202020204" pitchFamily="34" charset="0"/>
              <a:buChar char="•"/>
            </a:pPr>
            <a:endParaRPr lang="en-US" sz="1350" b="1" dirty="0"/>
          </a:p>
        </p:txBody>
      </p:sp>
      <p:sp>
        <p:nvSpPr>
          <p:cNvPr id="7" name="Title 1">
            <a:extLst>
              <a:ext uri="{FF2B5EF4-FFF2-40B4-BE49-F238E27FC236}">
                <a16:creationId xmlns:a16="http://schemas.microsoft.com/office/drawing/2014/main" id="{B9F03F68-0C42-58A0-52E1-93AC05D94512}"/>
              </a:ext>
            </a:extLst>
          </p:cNvPr>
          <p:cNvSpPr txBox="1">
            <a:spLocks/>
          </p:cNvSpPr>
          <p:nvPr/>
        </p:nvSpPr>
        <p:spPr>
          <a:xfrm>
            <a:off x="4744654" y="3296883"/>
            <a:ext cx="394478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300" b="1"/>
              <a:t>OUR SCHOOL RULES</a:t>
            </a:r>
            <a:br>
              <a:rPr lang="en-US" sz="3300" b="1"/>
            </a:br>
            <a:endParaRPr lang="en-US" sz="3300" b="1" dirty="0"/>
          </a:p>
        </p:txBody>
      </p:sp>
      <p:graphicFrame>
        <p:nvGraphicFramePr>
          <p:cNvPr id="49" name="Text Placeholder 3">
            <a:extLst>
              <a:ext uri="{FF2B5EF4-FFF2-40B4-BE49-F238E27FC236}">
                <a16:creationId xmlns:a16="http://schemas.microsoft.com/office/drawing/2014/main" id="{768F566A-ABE7-B600-6B5D-CCFC5055397B}"/>
              </a:ext>
            </a:extLst>
          </p:cNvPr>
          <p:cNvGraphicFramePr/>
          <p:nvPr>
            <p:extLst>
              <p:ext uri="{D42A27DB-BD31-4B8C-83A1-F6EECF244321}">
                <p14:modId xmlns:p14="http://schemas.microsoft.com/office/powerpoint/2010/main" val="3823103715"/>
              </p:ext>
            </p:extLst>
          </p:nvPr>
        </p:nvGraphicFramePr>
        <p:xfrm>
          <a:off x="4257418" y="3515407"/>
          <a:ext cx="4809734" cy="31096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247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3813BC-4232-3086-DCFE-49E942864878}"/>
              </a:ext>
            </a:extLst>
          </p:cNvPr>
          <p:cNvSpPr>
            <a:spLocks noGrp="1"/>
          </p:cNvSpPr>
          <p:nvPr>
            <p:ph type="title"/>
          </p:nvPr>
        </p:nvSpPr>
        <p:spPr>
          <a:xfrm>
            <a:off x="259054" y="1472159"/>
            <a:ext cx="4523198" cy="1956841"/>
          </a:xfrm>
        </p:spPr>
        <p:txBody>
          <a:bodyPr vert="horz" lIns="91440" tIns="45720" rIns="91440" bIns="45720" rtlCol="0" anchor="b">
            <a:normAutofit/>
          </a:bodyPr>
          <a:lstStyle/>
          <a:p>
            <a:r>
              <a:rPr lang="en-US" sz="2400" b="1" dirty="0"/>
              <a:t>Our School Improvement Priorities 25-26</a:t>
            </a:r>
            <a:br>
              <a:rPr lang="en-US" sz="3300" b="1" dirty="0"/>
            </a:br>
            <a:endParaRPr lang="en-US" sz="3300" b="1" dirty="0"/>
          </a:p>
        </p:txBody>
      </p:sp>
      <p:sp>
        <p:nvSpPr>
          <p:cNvPr id="8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Logo&#10;&#10;Description automatically generated">
            <a:extLst>
              <a:ext uri="{FF2B5EF4-FFF2-40B4-BE49-F238E27FC236}">
                <a16:creationId xmlns:a16="http://schemas.microsoft.com/office/drawing/2014/main" id="{4232DEF5-7833-AC3A-5348-E21787927A82}"/>
              </a:ext>
            </a:extLst>
          </p:cNvPr>
          <p:cNvPicPr>
            <a:picLocks noGrp="1" noChangeAspect="1"/>
          </p:cNvPicPr>
          <p:nvPr>
            <p:ph idx="1"/>
          </p:nvPr>
        </p:nvPicPr>
        <p:blipFill rotWithShape="1">
          <a:blip r:embed="rId3"/>
          <a:srcRect l="13491" r="15231"/>
          <a:stretch>
            <a:fillRect/>
          </a:stretch>
        </p:blipFill>
        <p:spPr>
          <a:xfrm>
            <a:off x="5000282" y="188640"/>
            <a:ext cx="4122950" cy="548065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76" name="TextBox 2">
            <a:extLst>
              <a:ext uri="{FF2B5EF4-FFF2-40B4-BE49-F238E27FC236}">
                <a16:creationId xmlns:a16="http://schemas.microsoft.com/office/drawing/2014/main" id="{38DFADE0-680A-440E-3003-751FB5433FF5}"/>
              </a:ext>
            </a:extLst>
          </p:cNvPr>
          <p:cNvGraphicFramePr/>
          <p:nvPr>
            <p:extLst>
              <p:ext uri="{D42A27DB-BD31-4B8C-83A1-F6EECF244321}">
                <p14:modId xmlns:p14="http://schemas.microsoft.com/office/powerpoint/2010/main" val="892363335"/>
              </p:ext>
            </p:extLst>
          </p:nvPr>
        </p:nvGraphicFramePr>
        <p:xfrm>
          <a:off x="210252" y="2621274"/>
          <a:ext cx="4361748" cy="39113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53498CBD-B4F3-8CD6-68D8-0EEB06FC81B6}"/>
              </a:ext>
            </a:extLst>
          </p:cNvPr>
          <p:cNvSpPr txBox="1"/>
          <p:nvPr/>
        </p:nvSpPr>
        <p:spPr>
          <a:xfrm>
            <a:off x="480060" y="397573"/>
            <a:ext cx="4572000" cy="954107"/>
          </a:xfrm>
          <a:prstGeom prst="rect">
            <a:avLst/>
          </a:prstGeom>
          <a:noFill/>
        </p:spPr>
        <p:txBody>
          <a:bodyPr wrap="square">
            <a:spAutoFit/>
          </a:bodyPr>
          <a:lstStyle/>
          <a:p>
            <a:r>
              <a:rPr lang="en-GB" sz="2800" b="1" i="1" dirty="0">
                <a:solidFill>
                  <a:schemeClr val="accent4">
                    <a:lumMod val="75000"/>
                  </a:schemeClr>
                </a:solidFill>
                <a:latin typeface="+mj-lt"/>
              </a:rPr>
              <a:t>What do we want to get better at this year?</a:t>
            </a:r>
          </a:p>
        </p:txBody>
      </p:sp>
    </p:spTree>
    <p:extLst>
      <p:ext uri="{BB962C8B-B14F-4D97-AF65-F5344CB8AC3E}">
        <p14:creationId xmlns:p14="http://schemas.microsoft.com/office/powerpoint/2010/main" val="215228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B74498-3E7A-A571-A43B-98FE6DFE1DD4}"/>
            </a:ext>
          </a:extLst>
        </p:cNvPr>
        <p:cNvGrpSpPr/>
        <p:nvPr/>
      </p:nvGrpSpPr>
      <p:grpSpPr>
        <a:xfrm>
          <a:off x="0" y="0"/>
          <a:ext cx="0" cy="0"/>
          <a:chOff x="0" y="0"/>
          <a:chExt cx="0" cy="0"/>
        </a:xfrm>
      </p:grpSpPr>
      <p:sp useBgFill="1">
        <p:nvSpPr>
          <p:cNvPr id="11292" name="Rectangle 1129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ee related image detail">
            <a:extLst>
              <a:ext uri="{FF2B5EF4-FFF2-40B4-BE49-F238E27FC236}">
                <a16:creationId xmlns:a16="http://schemas.microsoft.com/office/drawing/2014/main" id="{9BA7D45E-AFCE-1803-4E2A-B2634D683B95}"/>
              </a:ext>
            </a:extLst>
          </p:cNvPr>
          <p:cNvPicPr>
            <a:picLocks noChangeAspect="1"/>
          </p:cNvPicPr>
          <p:nvPr/>
        </p:nvPicPr>
        <p:blipFill>
          <a:blip r:embed="rId3">
            <a:extLst>
              <a:ext uri="{28A0092B-C50C-407E-A947-70E740481C1C}">
                <a14:useLocalDpi xmlns:a14="http://schemas.microsoft.com/office/drawing/2010/main" val="0"/>
              </a:ext>
            </a:extLst>
          </a:blip>
          <a:srcRect l="9854" r="11819"/>
          <a:stretch>
            <a:fillRect/>
          </a:stretch>
        </p:blipFill>
        <p:spPr bwMode="auto">
          <a:xfrm>
            <a:off x="-3" y="-4"/>
            <a:ext cx="565098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p:spPr>
      </p:pic>
      <p:sp>
        <p:nvSpPr>
          <p:cNvPr id="3" name="Subtitle 2">
            <a:extLst>
              <a:ext uri="{FF2B5EF4-FFF2-40B4-BE49-F238E27FC236}">
                <a16:creationId xmlns:a16="http://schemas.microsoft.com/office/drawing/2014/main" id="{DE8E70AB-A485-49BE-C9AB-DB48E2619D4B}"/>
              </a:ext>
            </a:extLst>
          </p:cNvPr>
          <p:cNvSpPr>
            <a:spLocks noGrp="1"/>
          </p:cNvSpPr>
          <p:nvPr>
            <p:ph type="subTitle" idx="1"/>
          </p:nvPr>
        </p:nvSpPr>
        <p:spPr>
          <a:xfrm>
            <a:off x="4800661" y="4031676"/>
            <a:ext cx="4046981" cy="646785"/>
          </a:xfrm>
        </p:spPr>
        <p:txBody>
          <a:bodyPr>
            <a:normAutofit fontScale="25000" lnSpcReduction="20000"/>
          </a:bodyPr>
          <a:lstStyle/>
          <a:p>
            <a:pPr algn="l"/>
            <a:r>
              <a:rPr lang="en-GB" sz="4000" b="1" i="1" dirty="0">
                <a:latin typeface="+mj-lt"/>
              </a:rPr>
              <a:t>Uniform</a:t>
            </a:r>
          </a:p>
          <a:p>
            <a:pPr algn="l"/>
            <a:r>
              <a:rPr lang="en-GB" sz="4000" b="1" i="1" dirty="0">
                <a:latin typeface="+mj-lt"/>
              </a:rPr>
              <a:t>Name everything inc shoes, water bottles, lunchboxes</a:t>
            </a:r>
          </a:p>
          <a:p>
            <a:pPr algn="l"/>
            <a:r>
              <a:rPr lang="en-GB" sz="4000" b="1" i="1" dirty="0">
                <a:latin typeface="+mj-lt"/>
              </a:rPr>
              <a:t>Come to school in your PE kit on Thursday</a:t>
            </a:r>
          </a:p>
          <a:p>
            <a:pPr algn="l"/>
            <a:r>
              <a:rPr lang="en-GB" sz="4000" b="1" i="1" dirty="0">
                <a:latin typeface="+mj-lt"/>
              </a:rPr>
              <a:t>No nail varnish or party tattoos</a:t>
            </a:r>
          </a:p>
          <a:p>
            <a:pPr algn="l"/>
            <a:r>
              <a:rPr lang="en-GB" sz="4000" b="1" i="1" dirty="0">
                <a:latin typeface="+mj-lt"/>
              </a:rPr>
              <a:t>Ears that are pierced need to be removed for PE or they will will taped for safety</a:t>
            </a:r>
          </a:p>
          <a:p>
            <a:pPr algn="l"/>
            <a:r>
              <a:rPr lang="en-GB" sz="4000" b="1" i="1" dirty="0">
                <a:latin typeface="+mj-lt"/>
              </a:rPr>
              <a:t>Long hair should be tied back. </a:t>
            </a:r>
          </a:p>
        </p:txBody>
      </p:sp>
      <p:pic>
        <p:nvPicPr>
          <p:cNvPr id="2" name="Picture 1" descr="Logo&#10;&#10;Description automatically generated">
            <a:extLst>
              <a:ext uri="{FF2B5EF4-FFF2-40B4-BE49-F238E27FC236}">
                <a16:creationId xmlns:a16="http://schemas.microsoft.com/office/drawing/2014/main" id="{FFFA6214-3A19-11A4-D14B-C890DE3811D8}"/>
              </a:ext>
            </a:extLst>
          </p:cNvPr>
          <p:cNvPicPr>
            <a:picLocks noChangeAspect="1"/>
          </p:cNvPicPr>
          <p:nvPr/>
        </p:nvPicPr>
        <p:blipFill>
          <a:blip r:embed="rId4">
            <a:extLst>
              <a:ext uri="{28A0092B-C50C-407E-A947-70E740481C1C}">
                <a14:useLocalDpi xmlns:a14="http://schemas.microsoft.com/office/drawing/2010/main" val="0"/>
              </a:ext>
            </a:extLst>
          </a:blip>
          <a:srcRect l="9093" r="7724" b="-2"/>
          <a:stretch>
            <a:fillRect/>
          </a:stretch>
        </p:blipFill>
        <p:spPr>
          <a:xfrm>
            <a:off x="5740155" y="6"/>
            <a:ext cx="3403848"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31054475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500"/>
                                  </p:stCondLst>
                                  <p:iterate>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500"/>
                                  </p:stCondLst>
                                  <p:iterate>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7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500"/>
                                  </p:stCondLst>
                                  <p:iterate>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7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ADEBA-5678-D12A-58C9-E59114EC4498}"/>
            </a:ext>
          </a:extLst>
        </p:cNvPr>
        <p:cNvGrpSpPr/>
        <p:nvPr/>
      </p:nvGrpSpPr>
      <p:grpSpPr>
        <a:xfrm>
          <a:off x="0" y="0"/>
          <a:ext cx="0" cy="0"/>
          <a:chOff x="0" y="0"/>
          <a:chExt cx="0" cy="0"/>
        </a:xfrm>
      </p:grpSpPr>
      <p:sp useBgFill="1">
        <p:nvSpPr>
          <p:cNvPr id="8206" name="Rectangle 8205">
            <a:extLst>
              <a:ext uri="{FF2B5EF4-FFF2-40B4-BE49-F238E27FC236}">
                <a16:creationId xmlns:a16="http://schemas.microsoft.com/office/drawing/2014/main" id="{2118FEBD-374E-C896-9872-372C7B81A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8" name="Rectangle 8207">
            <a:extLst>
              <a:ext uri="{FF2B5EF4-FFF2-40B4-BE49-F238E27FC236}">
                <a16:creationId xmlns:a16="http://schemas.microsoft.com/office/drawing/2014/main" id="{7443C384-EC44-DA5B-03E2-BBEEA67B2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83230BD-E60B-646A-1765-DF7EF102964E}"/>
              </a:ext>
            </a:extLst>
          </p:cNvPr>
          <p:cNvSpPr txBox="1"/>
          <p:nvPr/>
        </p:nvSpPr>
        <p:spPr>
          <a:xfrm>
            <a:off x="3949764" y="2852936"/>
            <a:ext cx="5198489" cy="752217"/>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600" b="1" kern="1200" dirty="0">
                <a:solidFill>
                  <a:schemeClr val="accent4"/>
                </a:solidFill>
                <a:latin typeface="+mj-lt"/>
                <a:ea typeface="+mj-ea"/>
                <a:cs typeface="+mj-cs"/>
              </a:rPr>
              <a:t>What </a:t>
            </a:r>
            <a:r>
              <a:rPr lang="en-US" sz="3600" b="1" dirty="0">
                <a:solidFill>
                  <a:schemeClr val="accent4"/>
                </a:solidFill>
                <a:latin typeface="+mj-lt"/>
                <a:ea typeface="+mj-ea"/>
                <a:cs typeface="+mj-cs"/>
              </a:rPr>
              <a:t>should my child bring to school everyday </a:t>
            </a:r>
            <a:r>
              <a:rPr lang="en-US" sz="3600" b="1" kern="1200" dirty="0">
                <a:solidFill>
                  <a:schemeClr val="accent4"/>
                </a:solidFill>
                <a:latin typeface="+mj-lt"/>
                <a:ea typeface="+mj-ea"/>
                <a:cs typeface="+mj-cs"/>
              </a:rPr>
              <a:t>?</a:t>
            </a:r>
          </a:p>
          <a:p>
            <a:pPr marL="457200" indent="-457200" defTabSz="914400">
              <a:lnSpc>
                <a:spcPct val="90000"/>
              </a:lnSpc>
              <a:spcBef>
                <a:spcPct val="0"/>
              </a:spcBef>
              <a:spcAft>
                <a:spcPts val="600"/>
              </a:spcAft>
              <a:buFont typeface="Arial" panose="020B0604020202020204" pitchFamily="34" charset="0"/>
              <a:buChar char="•"/>
            </a:pPr>
            <a:endParaRPr lang="en-US" sz="3600" b="1" kern="1200" dirty="0">
              <a:solidFill>
                <a:schemeClr val="accent4"/>
              </a:solidFill>
              <a:latin typeface="+mj-lt"/>
              <a:ea typeface="+mj-ea"/>
              <a:cs typeface="+mj-cs"/>
            </a:endParaRPr>
          </a:p>
          <a:p>
            <a:pPr marL="457200" indent="-457200" defTabSz="914400">
              <a:lnSpc>
                <a:spcPct val="90000"/>
              </a:lnSpc>
              <a:spcBef>
                <a:spcPct val="0"/>
              </a:spcBef>
              <a:spcAft>
                <a:spcPts val="600"/>
              </a:spcAft>
              <a:buFont typeface="Arial" panose="020B0604020202020204" pitchFamily="34" charset="0"/>
              <a:buChar char="•"/>
            </a:pPr>
            <a:r>
              <a:rPr lang="en-US" sz="3600" b="1" kern="1200" dirty="0">
                <a:solidFill>
                  <a:schemeClr val="accent4"/>
                </a:solidFill>
                <a:latin typeface="+mj-lt"/>
                <a:ea typeface="+mj-ea"/>
                <a:cs typeface="+mj-cs"/>
              </a:rPr>
              <a:t>Book bag</a:t>
            </a:r>
          </a:p>
          <a:p>
            <a:pPr marL="457200" indent="-457200" defTabSz="914400">
              <a:lnSpc>
                <a:spcPct val="90000"/>
              </a:lnSpc>
              <a:spcBef>
                <a:spcPct val="0"/>
              </a:spcBef>
              <a:spcAft>
                <a:spcPts val="600"/>
              </a:spcAft>
              <a:buFont typeface="Arial" panose="020B0604020202020204" pitchFamily="34" charset="0"/>
              <a:buChar char="•"/>
            </a:pPr>
            <a:r>
              <a:rPr lang="en-US" sz="3600" b="1" dirty="0">
                <a:solidFill>
                  <a:schemeClr val="accent4"/>
                </a:solidFill>
                <a:latin typeface="+mj-lt"/>
                <a:ea typeface="+mj-ea"/>
                <a:cs typeface="+mj-cs"/>
              </a:rPr>
              <a:t>Water bottle</a:t>
            </a:r>
          </a:p>
          <a:p>
            <a:pPr marL="457200" indent="-457200" defTabSz="914400">
              <a:lnSpc>
                <a:spcPct val="90000"/>
              </a:lnSpc>
              <a:spcBef>
                <a:spcPct val="0"/>
              </a:spcBef>
              <a:spcAft>
                <a:spcPts val="600"/>
              </a:spcAft>
              <a:buFont typeface="Arial" panose="020B0604020202020204" pitchFamily="34" charset="0"/>
              <a:buChar char="•"/>
            </a:pPr>
            <a:r>
              <a:rPr lang="en-US" sz="3600" b="1" dirty="0">
                <a:solidFill>
                  <a:schemeClr val="accent4"/>
                </a:solidFill>
                <a:latin typeface="+mj-lt"/>
                <a:ea typeface="+mj-ea"/>
                <a:cs typeface="+mj-cs"/>
              </a:rPr>
              <a:t>Coat</a:t>
            </a:r>
            <a:endParaRPr lang="en-US" sz="3600" b="1" kern="1200" dirty="0">
              <a:solidFill>
                <a:schemeClr val="accent4"/>
              </a:solidFill>
              <a:latin typeface="+mj-lt"/>
              <a:ea typeface="+mj-ea"/>
              <a:cs typeface="+mj-cs"/>
            </a:endParaRPr>
          </a:p>
        </p:txBody>
      </p:sp>
      <p:pic>
        <p:nvPicPr>
          <p:cNvPr id="2" name="Picture 1" descr="Logo&#10;&#10;Description automatically generated">
            <a:extLst>
              <a:ext uri="{FF2B5EF4-FFF2-40B4-BE49-F238E27FC236}">
                <a16:creationId xmlns:a16="http://schemas.microsoft.com/office/drawing/2014/main" id="{DC3218B2-FC95-EACF-CBBF-86A62D9D3372}"/>
              </a:ext>
            </a:extLst>
          </p:cNvPr>
          <p:cNvPicPr>
            <a:picLocks noChangeAspect="1"/>
          </p:cNvPicPr>
          <p:nvPr/>
        </p:nvPicPr>
        <p:blipFill>
          <a:blip r:embed="rId3">
            <a:extLst>
              <a:ext uri="{28A0092B-C50C-407E-A947-70E740481C1C}">
                <a14:useLocalDpi xmlns:a14="http://schemas.microsoft.com/office/drawing/2010/main" val="0"/>
              </a:ext>
            </a:extLst>
          </a:blip>
          <a:srcRect l="8191" r="6826" b="2"/>
          <a:stretch>
            <a:fillRect/>
          </a:stretch>
        </p:blipFill>
        <p:spPr>
          <a:xfrm>
            <a:off x="4253" y="-3926"/>
            <a:ext cx="3941258" cy="4394146"/>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pic>
        <p:nvPicPr>
          <p:cNvPr id="6" name="Picture 5">
            <a:extLst>
              <a:ext uri="{FF2B5EF4-FFF2-40B4-BE49-F238E27FC236}">
                <a16:creationId xmlns:a16="http://schemas.microsoft.com/office/drawing/2014/main" id="{2E533749-3E07-DECC-7C3F-74B8DE3DD7B4}"/>
              </a:ext>
            </a:extLst>
          </p:cNvPr>
          <p:cNvPicPr>
            <a:picLocks noChangeAspect="1"/>
          </p:cNvPicPr>
          <p:nvPr/>
        </p:nvPicPr>
        <p:blipFill>
          <a:blip r:embed="rId4"/>
          <a:stretch>
            <a:fillRect/>
          </a:stretch>
        </p:blipFill>
        <p:spPr>
          <a:xfrm>
            <a:off x="6660232" y="3426248"/>
            <a:ext cx="2224172" cy="3315008"/>
          </a:xfrm>
          <a:prstGeom prst="rect">
            <a:avLst/>
          </a:prstGeom>
        </p:spPr>
      </p:pic>
      <p:sp>
        <p:nvSpPr>
          <p:cNvPr id="7" name="TextBox 6">
            <a:extLst>
              <a:ext uri="{FF2B5EF4-FFF2-40B4-BE49-F238E27FC236}">
                <a16:creationId xmlns:a16="http://schemas.microsoft.com/office/drawing/2014/main" id="{F9E7CD96-047D-A3DF-1B28-C56C2770EE89}"/>
              </a:ext>
            </a:extLst>
          </p:cNvPr>
          <p:cNvSpPr txBox="1"/>
          <p:nvPr/>
        </p:nvSpPr>
        <p:spPr>
          <a:xfrm>
            <a:off x="323528" y="5197499"/>
            <a:ext cx="5198489" cy="752217"/>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600" b="1" kern="1200" dirty="0">
                <a:solidFill>
                  <a:schemeClr val="accent4"/>
                </a:solidFill>
                <a:latin typeface="+mj-lt"/>
                <a:ea typeface="+mj-ea"/>
                <a:cs typeface="+mj-cs"/>
              </a:rPr>
              <a:t>Please </a:t>
            </a:r>
            <a:r>
              <a:rPr lang="en-US" sz="3600" b="1" u="sng" kern="1200" dirty="0">
                <a:solidFill>
                  <a:schemeClr val="accent4"/>
                </a:solidFill>
                <a:latin typeface="+mj-lt"/>
                <a:ea typeface="+mj-ea"/>
                <a:cs typeface="+mj-cs"/>
              </a:rPr>
              <a:t>do not </a:t>
            </a:r>
            <a:r>
              <a:rPr lang="en-US" sz="3600" b="1" kern="1200" dirty="0">
                <a:solidFill>
                  <a:schemeClr val="accent4"/>
                </a:solidFill>
                <a:latin typeface="+mj-lt"/>
                <a:ea typeface="+mj-ea"/>
                <a:cs typeface="+mj-cs"/>
              </a:rPr>
              <a:t>bring</a:t>
            </a:r>
            <a:r>
              <a:rPr lang="en-US" sz="3600" b="1" dirty="0">
                <a:solidFill>
                  <a:schemeClr val="accent4"/>
                </a:solidFill>
                <a:latin typeface="+mj-lt"/>
                <a:ea typeface="+mj-ea"/>
                <a:cs typeface="+mj-cs"/>
              </a:rPr>
              <a:t>….</a:t>
            </a:r>
            <a:endParaRPr lang="en-US" sz="3600" b="1" kern="1200" dirty="0">
              <a:solidFill>
                <a:schemeClr val="accent4"/>
              </a:solidFill>
              <a:latin typeface="+mj-lt"/>
              <a:ea typeface="+mj-ea"/>
              <a:cs typeface="+mj-cs"/>
            </a:endParaRPr>
          </a:p>
          <a:p>
            <a:pPr defTabSz="914400">
              <a:lnSpc>
                <a:spcPct val="90000"/>
              </a:lnSpc>
              <a:spcBef>
                <a:spcPct val="0"/>
              </a:spcBef>
              <a:spcAft>
                <a:spcPts val="600"/>
              </a:spcAft>
            </a:pPr>
            <a:r>
              <a:rPr lang="en-US" sz="3600" b="1" dirty="0">
                <a:solidFill>
                  <a:schemeClr val="accent4"/>
                </a:solidFill>
                <a:latin typeface="+mj-lt"/>
                <a:ea typeface="+mj-ea"/>
                <a:cs typeface="+mj-cs"/>
              </a:rPr>
              <a:t>toys/ruck sacks/snacks</a:t>
            </a:r>
            <a:endParaRPr lang="en-US" sz="3600" b="1" kern="1200" dirty="0">
              <a:solidFill>
                <a:schemeClr val="accent4"/>
              </a:solidFill>
              <a:latin typeface="+mj-lt"/>
              <a:ea typeface="+mj-ea"/>
              <a:cs typeface="+mj-cs"/>
            </a:endParaRPr>
          </a:p>
        </p:txBody>
      </p:sp>
    </p:spTree>
    <p:extLst>
      <p:ext uri="{BB962C8B-B14F-4D97-AF65-F5344CB8AC3E}">
        <p14:creationId xmlns:p14="http://schemas.microsoft.com/office/powerpoint/2010/main" val="383661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0" name="Rectangle 6159">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AC19EE6-3354-0CCD-B9DF-9A1209E82267}"/>
              </a:ext>
            </a:extLst>
          </p:cNvPr>
          <p:cNvPicPr>
            <a:picLocks noChangeAspect="1"/>
          </p:cNvPicPr>
          <p:nvPr/>
        </p:nvPicPr>
        <p:blipFill>
          <a:blip r:embed="rId3"/>
          <a:srcRect t="1658" r="1" b="17336"/>
          <a:stretch>
            <a:fillRect/>
          </a:stretch>
        </p:blipFill>
        <p:spPr>
          <a:xfrm>
            <a:off x="-3" y="-4"/>
            <a:ext cx="565098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4" name="Subtitle 2">
            <a:extLst>
              <a:ext uri="{FF2B5EF4-FFF2-40B4-BE49-F238E27FC236}">
                <a16:creationId xmlns:a16="http://schemas.microsoft.com/office/drawing/2014/main" id="{29959A23-CE0F-F8C1-786F-960E4D818896}"/>
              </a:ext>
            </a:extLst>
          </p:cNvPr>
          <p:cNvSpPr txBox="1">
            <a:spLocks/>
          </p:cNvSpPr>
          <p:nvPr/>
        </p:nvSpPr>
        <p:spPr>
          <a:xfrm>
            <a:off x="4979736" y="3649567"/>
            <a:ext cx="4028293" cy="2265959"/>
          </a:xfrm>
          <a:prstGeom prst="rect">
            <a:avLst/>
          </a:prstGeom>
        </p:spPr>
        <p:txBody>
          <a:bodyPr vert="horz" lIns="91440" tIns="45720" rIns="91440" bIns="45720" rtlCol="0" anchor="b">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spcAft>
                <a:spcPts val="600"/>
              </a:spcAft>
            </a:pPr>
            <a:endParaRPr lang="en-US" sz="3500" b="1" i="1" kern="1200" dirty="0">
              <a:solidFill>
                <a:schemeClr val="tx1"/>
              </a:solidFill>
              <a:latin typeface="+mj-lt"/>
              <a:ea typeface="+mj-ea"/>
              <a:cs typeface="+mj-cs"/>
            </a:endParaRPr>
          </a:p>
          <a:p>
            <a:pPr algn="l">
              <a:spcBef>
                <a:spcPct val="0"/>
              </a:spcBef>
              <a:spcAft>
                <a:spcPts val="600"/>
              </a:spcAft>
            </a:pPr>
            <a:endParaRPr lang="en-US" sz="3500" b="1" i="1" kern="1200" dirty="0">
              <a:solidFill>
                <a:schemeClr val="tx1"/>
              </a:solidFill>
              <a:latin typeface="+mj-lt"/>
              <a:ea typeface="+mj-ea"/>
              <a:cs typeface="+mj-cs"/>
            </a:endParaRPr>
          </a:p>
          <a:p>
            <a:pPr algn="l">
              <a:spcBef>
                <a:spcPct val="0"/>
              </a:spcBef>
              <a:spcAft>
                <a:spcPts val="600"/>
              </a:spcAft>
            </a:pPr>
            <a:r>
              <a:rPr lang="en-US" sz="3500" b="1" i="1" kern="1200" dirty="0">
                <a:solidFill>
                  <a:schemeClr val="tx1"/>
                </a:solidFill>
                <a:latin typeface="+mj-lt"/>
                <a:ea typeface="+mj-ea"/>
                <a:cs typeface="+mj-cs"/>
              </a:rPr>
              <a:t>Communication </a:t>
            </a:r>
            <a:endParaRPr lang="en-GB" sz="3500" b="1" i="1" kern="1200" dirty="0">
              <a:solidFill>
                <a:schemeClr val="tx1"/>
              </a:solidFill>
              <a:latin typeface="+mj-lt"/>
              <a:ea typeface="+mj-ea"/>
              <a:cs typeface="+mj-cs"/>
            </a:endParaRPr>
          </a:p>
          <a:p>
            <a:pPr algn="l">
              <a:spcBef>
                <a:spcPct val="0"/>
              </a:spcBef>
              <a:spcAft>
                <a:spcPts val="600"/>
              </a:spcAft>
            </a:pPr>
            <a:r>
              <a:rPr lang="en-GB" sz="3500" b="1" i="1" kern="1200" dirty="0">
                <a:solidFill>
                  <a:schemeClr val="tx1"/>
                </a:solidFill>
                <a:latin typeface="+mj-lt"/>
                <a:ea typeface="+mj-ea"/>
                <a:cs typeface="+mj-cs"/>
              </a:rPr>
              <a:t>Open door policy</a:t>
            </a:r>
          </a:p>
          <a:p>
            <a:pPr algn="l">
              <a:spcBef>
                <a:spcPct val="0"/>
              </a:spcBef>
              <a:spcAft>
                <a:spcPts val="600"/>
              </a:spcAft>
            </a:pPr>
            <a:r>
              <a:rPr lang="en-GB" sz="3500" b="1" i="1" dirty="0">
                <a:latin typeface="+mj-lt"/>
                <a:ea typeface="+mj-ea"/>
                <a:cs typeface="+mj-cs"/>
              </a:rPr>
              <a:t>Speak to class teacher first before Phase Leaders and then Head and Deputy if needed</a:t>
            </a:r>
          </a:p>
          <a:p>
            <a:pPr algn="l">
              <a:spcBef>
                <a:spcPct val="0"/>
              </a:spcBef>
              <a:spcAft>
                <a:spcPts val="600"/>
              </a:spcAft>
            </a:pPr>
            <a:r>
              <a:rPr lang="en-GB" sz="3500" b="1" i="1" kern="1200" dirty="0">
                <a:solidFill>
                  <a:schemeClr val="tx1"/>
                </a:solidFill>
                <a:latin typeface="+mj-lt"/>
                <a:ea typeface="+mj-ea"/>
                <a:cs typeface="+mj-cs"/>
              </a:rPr>
              <a:t>Email school office if you are unable  to speak to teacher</a:t>
            </a:r>
          </a:p>
          <a:p>
            <a:pPr algn="l">
              <a:spcBef>
                <a:spcPct val="0"/>
              </a:spcBef>
              <a:spcAft>
                <a:spcPts val="600"/>
              </a:spcAft>
            </a:pPr>
            <a:r>
              <a:rPr lang="en-GB" sz="3500" b="1" i="1" kern="1200" dirty="0">
                <a:solidFill>
                  <a:schemeClr val="tx1"/>
                </a:solidFill>
                <a:latin typeface="+mj-lt"/>
                <a:ea typeface="+mj-ea"/>
                <a:cs typeface="+mj-cs"/>
              </a:rPr>
              <a:t>Keep talking, if we do not know about things we can’t  fix them</a:t>
            </a:r>
            <a:endParaRPr lang="en-US" sz="3500" b="1" i="1" kern="1200" dirty="0">
              <a:solidFill>
                <a:schemeClr val="tx1"/>
              </a:solidFill>
              <a:latin typeface="+mj-lt"/>
              <a:ea typeface="+mj-ea"/>
              <a:cs typeface="+mj-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4">
            <a:extLst>
              <a:ext uri="{28A0092B-C50C-407E-A947-70E740481C1C}">
                <a14:useLocalDpi xmlns:a14="http://schemas.microsoft.com/office/drawing/2010/main" val="0"/>
              </a:ext>
            </a:extLst>
          </a:blip>
          <a:srcRect l="9093" r="7724" b="-2"/>
          <a:stretch>
            <a:fillRect/>
          </a:stretch>
        </p:blipFill>
        <p:spPr>
          <a:xfrm>
            <a:off x="5740155" y="6"/>
            <a:ext cx="3403848"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267754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rcRect t="10967" b="18304"/>
          <a:stretch>
            <a:fillRect/>
          </a:stretch>
        </p:blipFill>
        <p:spPr>
          <a:xfrm>
            <a:off x="376651" y="260648"/>
            <a:ext cx="3944061" cy="2643132"/>
          </a:xfrm>
          <a:prstGeom prst="rect">
            <a:avLst/>
          </a:prstGeom>
        </p:spPr>
      </p:pic>
      <p:grpSp>
        <p:nvGrpSpPr>
          <p:cNvPr id="8199" name="Group 8198">
            <a:extLst>
              <a:ext uri="{FF2B5EF4-FFF2-40B4-BE49-F238E27FC236}">
                <a16:creationId xmlns:a16="http://schemas.microsoft.com/office/drawing/2014/main" id="{56A77200-9B15-84B5-E871-73F17539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16190" y="0"/>
            <a:ext cx="92521" cy="6858000"/>
            <a:chOff x="12068638" y="0"/>
            <a:chExt cx="123362" cy="6858000"/>
          </a:xfrm>
        </p:grpSpPr>
        <p:sp>
          <p:nvSpPr>
            <p:cNvPr id="8200" name="Rectangle 8199">
              <a:extLst>
                <a:ext uri="{FF2B5EF4-FFF2-40B4-BE49-F238E27FC236}">
                  <a16:creationId xmlns:a16="http://schemas.microsoft.com/office/drawing/2014/main" id="{5B540573-733D-FA67-D382-3799975FDB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7EB61ECF-3E3B-DC04-6A1B-7AE8BF3C5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Motivational Quote: Every child needs a champion. | Quotes for kids ...">
            <a:extLst>
              <a:ext uri="{FF2B5EF4-FFF2-40B4-BE49-F238E27FC236}">
                <a16:creationId xmlns:a16="http://schemas.microsoft.com/office/drawing/2014/main" id="{BCF0762D-9530-6B32-D5CC-5E65EF6ED0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08" y="3429000"/>
            <a:ext cx="2652310" cy="26431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ADF608-9030-E046-F5FC-9CD1E27B9130}"/>
              </a:ext>
            </a:extLst>
          </p:cNvPr>
          <p:cNvSpPr txBox="1"/>
          <p:nvPr/>
        </p:nvSpPr>
        <p:spPr>
          <a:xfrm>
            <a:off x="5528616" y="806814"/>
            <a:ext cx="3094703" cy="2246769"/>
          </a:xfrm>
          <a:prstGeom prst="rect">
            <a:avLst/>
          </a:prstGeom>
          <a:noFill/>
        </p:spPr>
        <p:txBody>
          <a:bodyPr wrap="square">
            <a:spAutoFit/>
          </a:bodyPr>
          <a:lstStyle/>
          <a:p>
            <a:pPr algn="ctr"/>
            <a:r>
              <a:rPr lang="en-GB" sz="2800" b="1" dirty="0">
                <a:solidFill>
                  <a:schemeClr val="accent4">
                    <a:lumMod val="75000"/>
                  </a:schemeClr>
                </a:solidFill>
                <a:latin typeface="+mj-lt"/>
              </a:rPr>
              <a:t>What happens if my child is struggling with their learning and development at school?</a:t>
            </a:r>
          </a:p>
        </p:txBody>
      </p:sp>
      <p:sp>
        <p:nvSpPr>
          <p:cNvPr id="3" name="TextBox 2">
            <a:extLst>
              <a:ext uri="{FF2B5EF4-FFF2-40B4-BE49-F238E27FC236}">
                <a16:creationId xmlns:a16="http://schemas.microsoft.com/office/drawing/2014/main" id="{7BD6D20D-6F5C-B0D6-A366-EBFEF8FA5622}"/>
              </a:ext>
            </a:extLst>
          </p:cNvPr>
          <p:cNvSpPr txBox="1"/>
          <p:nvPr/>
        </p:nvSpPr>
        <p:spPr>
          <a:xfrm>
            <a:off x="5268082" y="3527553"/>
            <a:ext cx="3512685" cy="2031325"/>
          </a:xfrm>
          <a:prstGeom prst="rect">
            <a:avLst/>
          </a:prstGeom>
          <a:noFill/>
        </p:spPr>
        <p:txBody>
          <a:bodyPr wrap="square" rtlCol="0">
            <a:spAutoFit/>
          </a:bodyPr>
          <a:lstStyle/>
          <a:p>
            <a:pPr algn="l"/>
            <a:r>
              <a:rPr lang="en-GB" dirty="0"/>
              <a:t>We assess the whole child and pride ourselves in the early identification of children who may need additional support with their learning and development.</a:t>
            </a:r>
          </a:p>
          <a:p>
            <a:pPr algn="l"/>
            <a:endParaRPr lang="en-GB" dirty="0"/>
          </a:p>
          <a:p>
            <a:pPr algn="l"/>
            <a:endParaRPr lang="en-US" dirty="0"/>
          </a:p>
        </p:txBody>
      </p:sp>
    </p:spTree>
    <p:extLst>
      <p:ext uri="{BB962C8B-B14F-4D97-AF65-F5344CB8AC3E}">
        <p14:creationId xmlns:p14="http://schemas.microsoft.com/office/powerpoint/2010/main" val="2890958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68F83-ED5D-9F19-113B-2D61A0D56C9E}"/>
            </a:ext>
          </a:extLst>
        </p:cNvPr>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D67A077A-A984-2157-3697-ADB022CEBD3B}"/>
              </a:ext>
            </a:extLst>
          </p:cNvPr>
          <p:cNvPicPr>
            <a:picLocks noGrp="1" noChangeAspect="1"/>
          </p:cNvPicPr>
          <p:nvPr>
            <p:ph idx="1"/>
          </p:nvPr>
        </p:nvPicPr>
        <p:blipFill rotWithShape="1">
          <a:blip r:embed="rId3"/>
          <a:srcRect l="706" r="2446"/>
          <a:stretch/>
        </p:blipFill>
        <p:spPr>
          <a:xfrm>
            <a:off x="5923156" y="116632"/>
            <a:ext cx="2818985" cy="2757897"/>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7" name="TextBox 6">
            <a:extLst>
              <a:ext uri="{FF2B5EF4-FFF2-40B4-BE49-F238E27FC236}">
                <a16:creationId xmlns:a16="http://schemas.microsoft.com/office/drawing/2014/main" id="{5658760E-EF46-337B-AE86-754FAC8E73E0}"/>
              </a:ext>
            </a:extLst>
          </p:cNvPr>
          <p:cNvSpPr txBox="1"/>
          <p:nvPr/>
        </p:nvSpPr>
        <p:spPr>
          <a:xfrm>
            <a:off x="322274" y="657020"/>
            <a:ext cx="5098488" cy="5139869"/>
          </a:xfrm>
          <a:prstGeom prst="rect">
            <a:avLst/>
          </a:prstGeom>
          <a:noFill/>
        </p:spPr>
        <p:txBody>
          <a:bodyPr wrap="square">
            <a:spAutoFit/>
          </a:bodyPr>
          <a:lstStyle/>
          <a:p>
            <a:r>
              <a:rPr lang="en-GB" sz="2800" b="1" i="1" dirty="0">
                <a:solidFill>
                  <a:schemeClr val="accent4">
                    <a:lumMod val="75000"/>
                  </a:schemeClr>
                </a:solidFill>
                <a:latin typeface="+mj-lt"/>
              </a:rPr>
              <a:t>How can I find out about what my child is learning?</a:t>
            </a:r>
          </a:p>
          <a:p>
            <a:endParaRPr lang="en-GB" sz="2800" b="1" i="1" dirty="0">
              <a:solidFill>
                <a:srgbClr val="941100"/>
              </a:solidFill>
              <a:latin typeface="+mj-lt"/>
            </a:endParaRPr>
          </a:p>
          <a:p>
            <a:pPr marL="457200" indent="-457200">
              <a:buFont typeface="Arial" panose="020B0604020202020204" pitchFamily="34" charset="0"/>
              <a:buChar char="•"/>
            </a:pPr>
            <a:r>
              <a:rPr lang="en-GB" sz="2400" dirty="0">
                <a:latin typeface="+mj-lt"/>
              </a:rPr>
              <a:t>School website-EYFS section</a:t>
            </a:r>
          </a:p>
          <a:p>
            <a:pPr marL="457200" indent="-457200">
              <a:buFont typeface="Arial" panose="020B0604020202020204" pitchFamily="34" charset="0"/>
              <a:buChar char="•"/>
            </a:pPr>
            <a:r>
              <a:rPr lang="en-GB" sz="2400" dirty="0">
                <a:latin typeface="+mj-lt"/>
              </a:rPr>
              <a:t>Newsletter-every Friday</a:t>
            </a:r>
          </a:p>
          <a:p>
            <a:pPr marL="457200" indent="-457200">
              <a:buFont typeface="Arial" panose="020B0604020202020204" pitchFamily="34" charset="0"/>
              <a:buChar char="•"/>
            </a:pPr>
            <a:r>
              <a:rPr lang="en-GB" sz="2400" dirty="0">
                <a:latin typeface="+mj-lt"/>
              </a:rPr>
              <a:t>Homework opportunities</a:t>
            </a:r>
          </a:p>
          <a:p>
            <a:pPr marL="457200" indent="-457200">
              <a:buFont typeface="Arial" panose="020B0604020202020204" pitchFamily="34" charset="0"/>
              <a:buChar char="•"/>
            </a:pPr>
            <a:r>
              <a:rPr lang="en-GB" sz="2400" dirty="0">
                <a:latin typeface="+mj-lt"/>
              </a:rPr>
              <a:t>Emails from Reception</a:t>
            </a:r>
          </a:p>
          <a:p>
            <a:pPr marL="457200" indent="-457200">
              <a:buFont typeface="Arial" panose="020B0604020202020204" pitchFamily="34" charset="0"/>
              <a:buChar char="•"/>
            </a:pPr>
            <a:r>
              <a:rPr lang="en-GB" sz="2400" dirty="0">
                <a:latin typeface="+mj-lt"/>
              </a:rPr>
              <a:t>Weekly phonics information sheet</a:t>
            </a:r>
          </a:p>
          <a:p>
            <a:pPr marL="457200" indent="-457200">
              <a:buFont typeface="Arial" panose="020B0604020202020204" pitchFamily="34" charset="0"/>
              <a:buChar char="•"/>
            </a:pPr>
            <a:r>
              <a:rPr lang="en-GB" sz="2400" dirty="0">
                <a:latin typeface="+mj-lt"/>
              </a:rPr>
              <a:t>Parent workshops</a:t>
            </a:r>
          </a:p>
          <a:p>
            <a:pPr marL="457200" indent="-457200">
              <a:buFont typeface="Arial" panose="020B0604020202020204" pitchFamily="34" charset="0"/>
              <a:buChar char="•"/>
            </a:pPr>
            <a:r>
              <a:rPr lang="en-GB" sz="2400" dirty="0">
                <a:latin typeface="+mj-lt"/>
              </a:rPr>
              <a:t>Welly walks</a:t>
            </a:r>
          </a:p>
          <a:p>
            <a:pPr marL="457200" indent="-457200">
              <a:buFont typeface="Arial" panose="020B0604020202020204" pitchFamily="34" charset="0"/>
              <a:buChar char="•"/>
            </a:pPr>
            <a:r>
              <a:rPr lang="en-GB" sz="2400" dirty="0">
                <a:latin typeface="+mj-lt"/>
              </a:rPr>
              <a:t>Parent’s Evenings</a:t>
            </a:r>
          </a:p>
          <a:p>
            <a:pPr marL="457200" indent="-457200">
              <a:buFont typeface="Arial" panose="020B0604020202020204" pitchFamily="34" charset="0"/>
              <a:buChar char="•"/>
            </a:pPr>
            <a:r>
              <a:rPr lang="en-GB" sz="2400" dirty="0">
                <a:latin typeface="+mj-lt"/>
              </a:rPr>
              <a:t>Written report in July</a:t>
            </a:r>
          </a:p>
          <a:p>
            <a:endParaRPr lang="en-GB" sz="2800" b="1" dirty="0">
              <a:solidFill>
                <a:srgbClr val="941100"/>
              </a:solidFill>
            </a:endParaRPr>
          </a:p>
        </p:txBody>
      </p:sp>
      <p:pic>
        <p:nvPicPr>
          <p:cNvPr id="9" name="Picture 8">
            <a:extLst>
              <a:ext uri="{FF2B5EF4-FFF2-40B4-BE49-F238E27FC236}">
                <a16:creationId xmlns:a16="http://schemas.microsoft.com/office/drawing/2014/main" id="{C91D2525-CF70-9110-D9D4-6E65A02717FD}"/>
              </a:ext>
            </a:extLst>
          </p:cNvPr>
          <p:cNvPicPr>
            <a:picLocks noChangeAspect="1"/>
          </p:cNvPicPr>
          <p:nvPr/>
        </p:nvPicPr>
        <p:blipFill>
          <a:blip r:embed="rId4"/>
          <a:stretch>
            <a:fillRect/>
          </a:stretch>
        </p:blipFill>
        <p:spPr>
          <a:xfrm>
            <a:off x="5405748" y="2348880"/>
            <a:ext cx="2414280" cy="3621421"/>
          </a:xfrm>
          <a:prstGeom prst="rect">
            <a:avLst/>
          </a:prstGeom>
        </p:spPr>
      </p:pic>
    </p:spTree>
    <p:extLst>
      <p:ext uri="{BB962C8B-B14F-4D97-AF65-F5344CB8AC3E}">
        <p14:creationId xmlns:p14="http://schemas.microsoft.com/office/powerpoint/2010/main" val="13564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93E0B60-0204-4F9C-8CD5-C9BD373E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opal play">
            <a:extLst>
              <a:ext uri="{FF2B5EF4-FFF2-40B4-BE49-F238E27FC236}">
                <a16:creationId xmlns:a16="http://schemas.microsoft.com/office/drawing/2014/main" id="{99388518-1B8E-02D4-C305-5F0300206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91" r="14118" b="-2"/>
          <a:stretch>
            <a:fillRect/>
          </a:stretch>
        </p:blipFill>
        <p:spPr bwMode="auto">
          <a:xfrm>
            <a:off x="225" y="1130513"/>
            <a:ext cx="3753696" cy="5727482"/>
          </a:xfrm>
          <a:custGeom>
            <a:avLst/>
            <a:gdLst/>
            <a:ahLst/>
            <a:cxnLst/>
            <a:rect l="l" t="t" r="r" b="b"/>
            <a:pathLst>
              <a:path w="5004928" h="5727482">
                <a:moveTo>
                  <a:pt x="1673274" y="0"/>
                </a:moveTo>
                <a:cubicBezTo>
                  <a:pt x="3513296" y="0"/>
                  <a:pt x="5004928" y="1491632"/>
                  <a:pt x="5004928" y="3331654"/>
                </a:cubicBezTo>
                <a:cubicBezTo>
                  <a:pt x="5004928" y="4251665"/>
                  <a:pt x="4632020" y="5084579"/>
                  <a:pt x="4029109" y="5687489"/>
                </a:cubicBezTo>
                <a:lnTo>
                  <a:pt x="3985106" y="5727482"/>
                </a:lnTo>
                <a:lnTo>
                  <a:pt x="0" y="5727482"/>
                </a:lnTo>
                <a:lnTo>
                  <a:pt x="0" y="453879"/>
                </a:lnTo>
                <a:lnTo>
                  <a:pt x="85210" y="402113"/>
                </a:lnTo>
                <a:cubicBezTo>
                  <a:pt x="557283" y="145668"/>
                  <a:pt x="1098267" y="0"/>
                  <a:pt x="1673274" y="0"/>
                </a:cubicBezTo>
                <a:close/>
              </a:path>
            </a:pathLst>
          </a:cu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3BFA0782-E4B3-4AE1-904C-1068137609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5182"/>
            <a:ext cx="4051497" cy="5922819"/>
            <a:chOff x="0" y="935182"/>
            <a:chExt cx="5401996" cy="5922819"/>
          </a:xfrm>
        </p:grpSpPr>
        <p:sp>
          <p:nvSpPr>
            <p:cNvPr id="1034" name="Freeform: Shape 1033">
              <a:extLst>
                <a:ext uri="{FF2B5EF4-FFF2-40B4-BE49-F238E27FC236}">
                  <a16:creationId xmlns:a16="http://schemas.microsoft.com/office/drawing/2014/main" id="{767B6173-F03D-4643-AF45-C8A3A034C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062000"/>
              <a:ext cx="5086251" cy="5796001"/>
            </a:xfrm>
            <a:custGeom>
              <a:avLst/>
              <a:gdLst>
                <a:gd name="connsiteX0" fmla="*/ 0 w 5086251"/>
                <a:gd name="connsiteY0" fmla="*/ 5336479 h 5796001"/>
                <a:gd name="connsiteX1" fmla="*/ 21826 w 5086251"/>
                <a:gd name="connsiteY1" fmla="*/ 5354914 h 5796001"/>
                <a:gd name="connsiteX2" fmla="*/ 568136 w 5086251"/>
                <a:gd name="connsiteY2" fmla="*/ 5687263 h 5796001"/>
                <a:gd name="connsiteX3" fmla="*/ 842562 w 5086251"/>
                <a:gd name="connsiteY3" fmla="*/ 5795316 h 5796001"/>
                <a:gd name="connsiteX4" fmla="*/ 845065 w 5086251"/>
                <a:gd name="connsiteY4" fmla="*/ 5796001 h 5796001"/>
                <a:gd name="connsiteX5" fmla="*/ 0 w 5086251"/>
                <a:gd name="connsiteY5" fmla="*/ 5796001 h 5796001"/>
                <a:gd name="connsiteX6" fmla="*/ 1713788 w 5086251"/>
                <a:gd name="connsiteY6" fmla="*/ 0 h 5796001"/>
                <a:gd name="connsiteX7" fmla="*/ 4987768 w 5086251"/>
                <a:gd name="connsiteY7" fmla="*/ 3991800 h 5796001"/>
                <a:gd name="connsiteX8" fmla="*/ 3684917 w 5086251"/>
                <a:gd name="connsiteY8" fmla="*/ 5224588 h 5796001"/>
                <a:gd name="connsiteX9" fmla="*/ 3215359 w 5086251"/>
                <a:gd name="connsiteY9" fmla="*/ 5711437 h 5796001"/>
                <a:gd name="connsiteX10" fmla="*/ 3131325 w 5086251"/>
                <a:gd name="connsiteY10" fmla="*/ 5796001 h 5796001"/>
                <a:gd name="connsiteX11" fmla="*/ 2222574 w 5086251"/>
                <a:gd name="connsiteY11" fmla="*/ 5796001 h 5796001"/>
                <a:gd name="connsiteX12" fmla="*/ 2310547 w 5086251"/>
                <a:gd name="connsiteY12" fmla="*/ 5743977 h 5796001"/>
                <a:gd name="connsiteX13" fmla="*/ 2936733 w 5086251"/>
                <a:gd name="connsiteY13" fmla="*/ 5161414 h 5796001"/>
                <a:gd name="connsiteX14" fmla="*/ 3263051 w 5086251"/>
                <a:gd name="connsiteY14" fmla="*/ 4825264 h 5796001"/>
                <a:gd name="connsiteX15" fmla="*/ 4024832 w 5086251"/>
                <a:gd name="connsiteY15" fmla="*/ 4296541 h 5796001"/>
                <a:gd name="connsiteX16" fmla="*/ 4270688 w 5086251"/>
                <a:gd name="connsiteY16" fmla="*/ 4145428 h 5796001"/>
                <a:gd name="connsiteX17" fmla="*/ 4418202 w 5086251"/>
                <a:gd name="connsiteY17" fmla="*/ 3838352 h 5796001"/>
                <a:gd name="connsiteX18" fmla="*/ 4426769 w 5086251"/>
                <a:gd name="connsiteY18" fmla="*/ 2771754 h 5796001"/>
                <a:gd name="connsiteX19" fmla="*/ 3911962 w 5086251"/>
                <a:gd name="connsiteY19" fmla="*/ 1761151 h 5796001"/>
                <a:gd name="connsiteX20" fmla="*/ 2878996 w 5086251"/>
                <a:gd name="connsiteY20" fmla="*/ 891074 h 5796001"/>
                <a:gd name="connsiteX21" fmla="*/ 1713788 w 5086251"/>
                <a:gd name="connsiteY21" fmla="*/ 569643 h 5796001"/>
                <a:gd name="connsiteX22" fmla="*/ 178318 w 5086251"/>
                <a:gd name="connsiteY22" fmla="*/ 1035168 h 5796001"/>
                <a:gd name="connsiteX23" fmla="*/ 0 w 5086251"/>
                <a:gd name="connsiteY23" fmla="*/ 1166764 h 5796001"/>
                <a:gd name="connsiteX24" fmla="*/ 0 w 5086251"/>
                <a:gd name="connsiteY24" fmla="*/ 470600 h 5796001"/>
                <a:gd name="connsiteX25" fmla="*/ 57412 w 5086251"/>
                <a:gd name="connsiteY25" fmla="*/ 434140 h 5796001"/>
                <a:gd name="connsiteX26" fmla="*/ 1713788 w 5086251"/>
                <a:gd name="connsiteY26" fmla="*/ 0 h 57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6251" h="5796001">
                  <a:moveTo>
                    <a:pt x="0" y="5336479"/>
                  </a:moveTo>
                  <a:lnTo>
                    <a:pt x="21826" y="5354914"/>
                  </a:lnTo>
                  <a:cubicBezTo>
                    <a:pt x="190493" y="5486545"/>
                    <a:pt x="374629" y="5598829"/>
                    <a:pt x="568136" y="5687263"/>
                  </a:cubicBezTo>
                  <a:cubicBezTo>
                    <a:pt x="658050" y="5728362"/>
                    <a:pt x="749583" y="5764391"/>
                    <a:pt x="842562" y="5795316"/>
                  </a:cubicBezTo>
                  <a:lnTo>
                    <a:pt x="845065" y="5796001"/>
                  </a:lnTo>
                  <a:lnTo>
                    <a:pt x="0" y="5796001"/>
                  </a:lnTo>
                  <a:close/>
                  <a:moveTo>
                    <a:pt x="1713788" y="0"/>
                  </a:moveTo>
                  <a:cubicBezTo>
                    <a:pt x="3545413" y="0"/>
                    <a:pt x="5557891" y="2025871"/>
                    <a:pt x="4987768" y="3991800"/>
                  </a:cubicBezTo>
                  <a:cubicBezTo>
                    <a:pt x="4737256" y="4855774"/>
                    <a:pt x="4285030" y="4636101"/>
                    <a:pt x="3684917" y="5224588"/>
                  </a:cubicBezTo>
                  <a:cubicBezTo>
                    <a:pt x="3521758" y="5384631"/>
                    <a:pt x="3369286" y="5552220"/>
                    <a:pt x="3215359" y="5711437"/>
                  </a:cubicBezTo>
                  <a:lnTo>
                    <a:pt x="3131325" y="5796001"/>
                  </a:lnTo>
                  <a:lnTo>
                    <a:pt x="2222574" y="5796001"/>
                  </a:lnTo>
                  <a:lnTo>
                    <a:pt x="2310547" y="5743977"/>
                  </a:lnTo>
                  <a:cubicBezTo>
                    <a:pt x="2520268" y="5601656"/>
                    <a:pt x="2722540" y="5387726"/>
                    <a:pt x="2936733" y="5161414"/>
                  </a:cubicBezTo>
                  <a:cubicBezTo>
                    <a:pt x="3040664" y="5051578"/>
                    <a:pt x="3148133" y="4937972"/>
                    <a:pt x="3263051" y="4825264"/>
                  </a:cubicBezTo>
                  <a:cubicBezTo>
                    <a:pt x="3555098" y="4538829"/>
                    <a:pt x="3826658" y="4398841"/>
                    <a:pt x="4024832" y="4296541"/>
                  </a:cubicBezTo>
                  <a:cubicBezTo>
                    <a:pt x="4150553" y="4231753"/>
                    <a:pt x="4223938" y="4192627"/>
                    <a:pt x="4270688" y="4145428"/>
                  </a:cubicBezTo>
                  <a:cubicBezTo>
                    <a:pt x="4325632" y="4089790"/>
                    <a:pt x="4375177" y="3986594"/>
                    <a:pt x="4418202" y="3838352"/>
                  </a:cubicBezTo>
                  <a:cubicBezTo>
                    <a:pt x="4517661" y="3495740"/>
                    <a:pt x="4520455" y="3136797"/>
                    <a:pt x="4426769" y="2771754"/>
                  </a:cubicBezTo>
                  <a:cubicBezTo>
                    <a:pt x="4337740" y="2425376"/>
                    <a:pt x="4159867" y="2075944"/>
                    <a:pt x="3911962" y="1761151"/>
                  </a:cubicBezTo>
                  <a:cubicBezTo>
                    <a:pt x="3631649" y="1405261"/>
                    <a:pt x="3274600" y="1104467"/>
                    <a:pt x="2878996" y="891074"/>
                  </a:cubicBezTo>
                  <a:cubicBezTo>
                    <a:pt x="2489164" y="680734"/>
                    <a:pt x="2086109" y="569643"/>
                    <a:pt x="1713788" y="569643"/>
                  </a:cubicBezTo>
                  <a:cubicBezTo>
                    <a:pt x="1158071" y="569643"/>
                    <a:pt x="627356" y="732497"/>
                    <a:pt x="178318" y="1035168"/>
                  </a:cubicBezTo>
                  <a:lnTo>
                    <a:pt x="0" y="1166764"/>
                  </a:lnTo>
                  <a:lnTo>
                    <a:pt x="0" y="470600"/>
                  </a:lnTo>
                  <a:lnTo>
                    <a:pt x="57412" y="434140"/>
                  </a:lnTo>
                  <a:cubicBezTo>
                    <a:pt x="544779" y="158019"/>
                    <a:pt x="1110440" y="0"/>
                    <a:pt x="171378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29C5B76B-07C5-4AF3-B407-C1FC95B6C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062000"/>
              <a:ext cx="5086379" cy="5796001"/>
            </a:xfrm>
            <a:custGeom>
              <a:avLst/>
              <a:gdLst>
                <a:gd name="connsiteX0" fmla="*/ 0 w 5086379"/>
                <a:gd name="connsiteY0" fmla="*/ 5185390 h 5796001"/>
                <a:gd name="connsiteX1" fmla="*/ 96129 w 5086379"/>
                <a:gd name="connsiteY1" fmla="*/ 5266609 h 5796001"/>
                <a:gd name="connsiteX2" fmla="*/ 618798 w 5086379"/>
                <a:gd name="connsiteY2" fmla="*/ 5584607 h 5796001"/>
                <a:gd name="connsiteX3" fmla="*/ 1151695 w 5086379"/>
                <a:gd name="connsiteY3" fmla="*/ 5761857 h 5796001"/>
                <a:gd name="connsiteX4" fmla="*/ 1364580 w 5086379"/>
                <a:gd name="connsiteY4" fmla="*/ 5796001 h 5796001"/>
                <a:gd name="connsiteX5" fmla="*/ 0 w 5086379"/>
                <a:gd name="connsiteY5" fmla="*/ 5796001 h 5796001"/>
                <a:gd name="connsiteX6" fmla="*/ 1713788 w 5086379"/>
                <a:gd name="connsiteY6" fmla="*/ 0 h 5796001"/>
                <a:gd name="connsiteX7" fmla="*/ 4987953 w 5086379"/>
                <a:gd name="connsiteY7" fmla="*/ 3992158 h 5796001"/>
                <a:gd name="connsiteX8" fmla="*/ 3685105 w 5086379"/>
                <a:gd name="connsiteY8" fmla="*/ 5224946 h 5796001"/>
                <a:gd name="connsiteX9" fmla="*/ 3215548 w 5086379"/>
                <a:gd name="connsiteY9" fmla="*/ 5711797 h 5796001"/>
                <a:gd name="connsiteX10" fmla="*/ 3131871 w 5086379"/>
                <a:gd name="connsiteY10" fmla="*/ 5796001 h 5796001"/>
                <a:gd name="connsiteX11" fmla="*/ 1917858 w 5086379"/>
                <a:gd name="connsiteY11" fmla="*/ 5796001 h 5796001"/>
                <a:gd name="connsiteX12" fmla="*/ 2003797 w 5086379"/>
                <a:gd name="connsiteY12" fmla="*/ 5774314 h 5796001"/>
                <a:gd name="connsiteX13" fmla="*/ 2849381 w 5086379"/>
                <a:gd name="connsiteY13" fmla="*/ 5084958 h 5796001"/>
                <a:gd name="connsiteX14" fmla="*/ 3178679 w 5086379"/>
                <a:gd name="connsiteY14" fmla="*/ 4745758 h 5796001"/>
                <a:gd name="connsiteX15" fmla="*/ 3969142 w 5086379"/>
                <a:gd name="connsiteY15" fmla="*/ 4196398 h 5796001"/>
                <a:gd name="connsiteX16" fmla="*/ 4185198 w 5086379"/>
                <a:gd name="connsiteY16" fmla="*/ 4067178 h 5796001"/>
                <a:gd name="connsiteX17" fmla="*/ 4304401 w 5086379"/>
                <a:gd name="connsiteY17" fmla="*/ 3808022 h 5796001"/>
                <a:gd name="connsiteX18" fmla="*/ 4312036 w 5086379"/>
                <a:gd name="connsiteY18" fmla="*/ 2799394 h 5796001"/>
                <a:gd name="connsiteX19" fmla="*/ 3817903 w 5086379"/>
                <a:gd name="connsiteY19" fmla="*/ 1830249 h 5796001"/>
                <a:gd name="connsiteX20" fmla="*/ 2821256 w 5086379"/>
                <a:gd name="connsiteY20" fmla="*/ 990682 h 5796001"/>
                <a:gd name="connsiteX21" fmla="*/ 1713788 w 5086379"/>
                <a:gd name="connsiteY21" fmla="*/ 683787 h 5796001"/>
                <a:gd name="connsiteX22" fmla="*/ 66552 w 5086379"/>
                <a:gd name="connsiteY22" fmla="*/ 1261053 h 5796001"/>
                <a:gd name="connsiteX23" fmla="*/ 0 w 5086379"/>
                <a:gd name="connsiteY23" fmla="*/ 1320232 h 5796001"/>
                <a:gd name="connsiteX24" fmla="*/ 0 w 5086379"/>
                <a:gd name="connsiteY24" fmla="*/ 470600 h 5796001"/>
                <a:gd name="connsiteX25" fmla="*/ 57413 w 5086379"/>
                <a:gd name="connsiteY25" fmla="*/ 434140 h 5796001"/>
                <a:gd name="connsiteX26" fmla="*/ 1713788 w 5086379"/>
                <a:gd name="connsiteY26" fmla="*/ 0 h 57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6379" h="5796001">
                  <a:moveTo>
                    <a:pt x="0" y="5185390"/>
                  </a:moveTo>
                  <a:lnTo>
                    <a:pt x="96129" y="5266609"/>
                  </a:lnTo>
                  <a:cubicBezTo>
                    <a:pt x="257505" y="5392583"/>
                    <a:pt x="433673" y="5500009"/>
                    <a:pt x="618798" y="5584607"/>
                  </a:cubicBezTo>
                  <a:cubicBezTo>
                    <a:pt x="790710" y="5663125"/>
                    <a:pt x="968770" y="5722306"/>
                    <a:pt x="1151695" y="5761857"/>
                  </a:cubicBezTo>
                  <a:lnTo>
                    <a:pt x="1364580" y="5796001"/>
                  </a:lnTo>
                  <a:lnTo>
                    <a:pt x="0" y="5796001"/>
                  </a:lnTo>
                  <a:close/>
                  <a:moveTo>
                    <a:pt x="1713788" y="0"/>
                  </a:moveTo>
                  <a:cubicBezTo>
                    <a:pt x="3545413" y="0"/>
                    <a:pt x="5557892" y="2025871"/>
                    <a:pt x="4987953" y="3992158"/>
                  </a:cubicBezTo>
                  <a:cubicBezTo>
                    <a:pt x="4737442" y="4856134"/>
                    <a:pt x="4285216" y="4636462"/>
                    <a:pt x="3685105" y="5224946"/>
                  </a:cubicBezTo>
                  <a:cubicBezTo>
                    <a:pt x="3521946" y="5384990"/>
                    <a:pt x="3369474" y="5552580"/>
                    <a:pt x="3215548" y="5711797"/>
                  </a:cubicBezTo>
                  <a:lnTo>
                    <a:pt x="3131871" y="5796001"/>
                  </a:lnTo>
                  <a:lnTo>
                    <a:pt x="1917858" y="5796001"/>
                  </a:lnTo>
                  <a:lnTo>
                    <a:pt x="2003797" y="5774314"/>
                  </a:lnTo>
                  <a:cubicBezTo>
                    <a:pt x="2274866" y="5680612"/>
                    <a:pt x="2506021" y="5447849"/>
                    <a:pt x="2849381" y="5084958"/>
                  </a:cubicBezTo>
                  <a:cubicBezTo>
                    <a:pt x="2954055" y="4974404"/>
                    <a:pt x="3062270" y="4860082"/>
                    <a:pt x="3178679" y="4745758"/>
                  </a:cubicBezTo>
                  <a:cubicBezTo>
                    <a:pt x="3483577" y="4446761"/>
                    <a:pt x="3764263" y="4302105"/>
                    <a:pt x="3969142" y="4196398"/>
                  </a:cubicBezTo>
                  <a:cubicBezTo>
                    <a:pt x="4069906" y="4144529"/>
                    <a:pt x="4149251" y="4103431"/>
                    <a:pt x="4185198" y="4067178"/>
                  </a:cubicBezTo>
                  <a:cubicBezTo>
                    <a:pt x="4225429" y="4026438"/>
                    <a:pt x="4267708" y="3934369"/>
                    <a:pt x="4304401" y="3808022"/>
                  </a:cubicBezTo>
                  <a:cubicBezTo>
                    <a:pt x="4398272" y="3484435"/>
                    <a:pt x="4400693" y="3145054"/>
                    <a:pt x="4312036" y="2799394"/>
                  </a:cubicBezTo>
                  <a:cubicBezTo>
                    <a:pt x="4226918" y="2467731"/>
                    <a:pt x="4056124" y="2132658"/>
                    <a:pt x="3817903" y="1830249"/>
                  </a:cubicBezTo>
                  <a:cubicBezTo>
                    <a:pt x="3547276" y="1486741"/>
                    <a:pt x="3202705" y="1196357"/>
                    <a:pt x="2821256" y="990682"/>
                  </a:cubicBezTo>
                  <a:cubicBezTo>
                    <a:pt x="2448933" y="789853"/>
                    <a:pt x="2065994" y="683787"/>
                    <a:pt x="1713788" y="683787"/>
                  </a:cubicBezTo>
                  <a:cubicBezTo>
                    <a:pt x="1106552" y="683787"/>
                    <a:pt x="530689" y="887150"/>
                    <a:pt x="66552" y="1261053"/>
                  </a:cubicBezTo>
                  <a:lnTo>
                    <a:pt x="0" y="1320232"/>
                  </a:lnTo>
                  <a:lnTo>
                    <a:pt x="0" y="470600"/>
                  </a:lnTo>
                  <a:lnTo>
                    <a:pt x="57413" y="434140"/>
                  </a:lnTo>
                  <a:cubicBezTo>
                    <a:pt x="544780" y="158019"/>
                    <a:pt x="1110440" y="0"/>
                    <a:pt x="171378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6" name="Freeform: Shape 1035">
              <a:extLst>
                <a:ext uri="{FF2B5EF4-FFF2-40B4-BE49-F238E27FC236}">
                  <a16:creationId xmlns:a16="http://schemas.microsoft.com/office/drawing/2014/main" id="{62C44622-9766-4F88-A9B0-A71B34E4F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111816"/>
              <a:ext cx="5064554" cy="5746185"/>
            </a:xfrm>
            <a:custGeom>
              <a:avLst/>
              <a:gdLst>
                <a:gd name="connsiteX0" fmla="*/ 0 w 5064554"/>
                <a:gd name="connsiteY0" fmla="*/ 5562249 h 5746185"/>
                <a:gd name="connsiteX1" fmla="*/ 46809 w 5064554"/>
                <a:gd name="connsiteY1" fmla="*/ 5601914 h 5746185"/>
                <a:gd name="connsiteX2" fmla="*/ 103803 w 5064554"/>
                <a:gd name="connsiteY2" fmla="*/ 5645347 h 5746185"/>
                <a:gd name="connsiteX3" fmla="*/ 161915 w 5064554"/>
                <a:gd name="connsiteY3" fmla="*/ 5687702 h 5746185"/>
                <a:gd name="connsiteX4" fmla="*/ 220771 w 5064554"/>
                <a:gd name="connsiteY4" fmla="*/ 5729158 h 5746185"/>
                <a:gd name="connsiteX5" fmla="*/ 246285 w 5064554"/>
                <a:gd name="connsiteY5" fmla="*/ 5746185 h 5746185"/>
                <a:gd name="connsiteX6" fmla="*/ 0 w 5064554"/>
                <a:gd name="connsiteY6" fmla="*/ 5746185 h 5746185"/>
                <a:gd name="connsiteX7" fmla="*/ 1720118 w 5064554"/>
                <a:gd name="connsiteY7" fmla="*/ 79 h 5746185"/>
                <a:gd name="connsiteX8" fmla="*/ 2041220 w 5064554"/>
                <a:gd name="connsiteY8" fmla="*/ 19280 h 5746185"/>
                <a:gd name="connsiteX9" fmla="*/ 2356178 w 5064554"/>
                <a:gd name="connsiteY9" fmla="*/ 76533 h 5746185"/>
                <a:gd name="connsiteX10" fmla="*/ 2956476 w 5064554"/>
                <a:gd name="connsiteY10" fmla="*/ 284898 h 5746185"/>
                <a:gd name="connsiteX11" fmla="*/ 3238838 w 5064554"/>
                <a:gd name="connsiteY11" fmla="*/ 428117 h 5746185"/>
                <a:gd name="connsiteX12" fmla="*/ 3508346 w 5064554"/>
                <a:gd name="connsiteY12" fmla="*/ 593052 h 5746185"/>
                <a:gd name="connsiteX13" fmla="*/ 4003038 w 5064554"/>
                <a:gd name="connsiteY13" fmla="*/ 983938 h 5746185"/>
                <a:gd name="connsiteX14" fmla="*/ 4429376 w 5064554"/>
                <a:gd name="connsiteY14" fmla="*/ 1448410 h 5746185"/>
                <a:gd name="connsiteX15" fmla="*/ 4770594 w 5064554"/>
                <a:gd name="connsiteY15" fmla="*/ 1980902 h 5746185"/>
                <a:gd name="connsiteX16" fmla="*/ 4902648 w 5064554"/>
                <a:gd name="connsiteY16" fmla="*/ 2270210 h 5746185"/>
                <a:gd name="connsiteX17" fmla="*/ 4931144 w 5064554"/>
                <a:gd name="connsiteY17" fmla="*/ 2344691 h 5746185"/>
                <a:gd name="connsiteX18" fmla="*/ 4957220 w 5064554"/>
                <a:gd name="connsiteY18" fmla="*/ 2420068 h 5746185"/>
                <a:gd name="connsiteX19" fmla="*/ 4980316 w 5064554"/>
                <a:gd name="connsiteY19" fmla="*/ 2496522 h 5746185"/>
                <a:gd name="connsiteX20" fmla="*/ 5000617 w 5064554"/>
                <a:gd name="connsiteY20" fmla="*/ 2574414 h 5746185"/>
                <a:gd name="connsiteX21" fmla="*/ 5063572 w 5064554"/>
                <a:gd name="connsiteY21" fmla="*/ 3209382 h 5746185"/>
                <a:gd name="connsiteX22" fmla="*/ 5028556 w 5064554"/>
                <a:gd name="connsiteY22" fmla="*/ 3526687 h 5746185"/>
                <a:gd name="connsiteX23" fmla="*/ 4946789 w 5064554"/>
                <a:gd name="connsiteY23" fmla="*/ 3833942 h 5746185"/>
                <a:gd name="connsiteX24" fmla="*/ 4837646 w 5064554"/>
                <a:gd name="connsiteY24" fmla="*/ 4130967 h 5746185"/>
                <a:gd name="connsiteX25" fmla="*/ 4769104 w 5064554"/>
                <a:gd name="connsiteY25" fmla="*/ 4278673 h 5746185"/>
                <a:gd name="connsiteX26" fmla="*/ 4680818 w 5064554"/>
                <a:gd name="connsiteY26" fmla="*/ 4422429 h 5746185"/>
                <a:gd name="connsiteX27" fmla="*/ 4567762 w 5064554"/>
                <a:gd name="connsiteY27" fmla="*/ 4555058 h 5746185"/>
                <a:gd name="connsiteX28" fmla="*/ 4502759 w 5064554"/>
                <a:gd name="connsiteY28" fmla="*/ 4613925 h 5746185"/>
                <a:gd name="connsiteX29" fmla="*/ 4434218 w 5064554"/>
                <a:gd name="connsiteY29" fmla="*/ 4666689 h 5746185"/>
                <a:gd name="connsiteX30" fmla="*/ 4160610 w 5064554"/>
                <a:gd name="connsiteY30" fmla="*/ 4832881 h 5746185"/>
                <a:gd name="connsiteX31" fmla="*/ 3920156 w 5064554"/>
                <a:gd name="connsiteY31" fmla="*/ 4984175 h 5746185"/>
                <a:gd name="connsiteX32" fmla="*/ 3812501 w 5064554"/>
                <a:gd name="connsiteY32" fmla="*/ 5068168 h 5746185"/>
                <a:gd name="connsiteX33" fmla="*/ 3711179 w 5064554"/>
                <a:gd name="connsiteY33" fmla="*/ 5159158 h 5746185"/>
                <a:gd name="connsiteX34" fmla="*/ 3662380 w 5064554"/>
                <a:gd name="connsiteY34" fmla="*/ 5207795 h 5746185"/>
                <a:gd name="connsiteX35" fmla="*/ 3612091 w 5064554"/>
                <a:gd name="connsiteY35" fmla="*/ 5259662 h 5746185"/>
                <a:gd name="connsiteX36" fmla="*/ 3511327 w 5064554"/>
                <a:gd name="connsiteY36" fmla="*/ 5365012 h 5746185"/>
                <a:gd name="connsiteX37" fmla="*/ 3302909 w 5064554"/>
                <a:gd name="connsiteY37" fmla="*/ 5577146 h 5746185"/>
                <a:gd name="connsiteX38" fmla="*/ 3195253 w 5064554"/>
                <a:gd name="connsiteY38" fmla="*/ 5683753 h 5746185"/>
                <a:gd name="connsiteX39" fmla="*/ 3129248 w 5064554"/>
                <a:gd name="connsiteY39" fmla="*/ 5746185 h 5746185"/>
                <a:gd name="connsiteX40" fmla="*/ 2696114 w 5064554"/>
                <a:gd name="connsiteY40" fmla="*/ 5746185 h 5746185"/>
                <a:gd name="connsiteX41" fmla="*/ 2854035 w 5064554"/>
                <a:gd name="connsiteY41" fmla="*/ 5578941 h 5746185"/>
                <a:gd name="connsiteX42" fmla="*/ 2949771 w 5064554"/>
                <a:gd name="connsiteY42" fmla="*/ 5468566 h 5746185"/>
                <a:gd name="connsiteX43" fmla="*/ 3045690 w 5064554"/>
                <a:gd name="connsiteY43" fmla="*/ 5356219 h 5746185"/>
                <a:gd name="connsiteX44" fmla="*/ 3243679 w 5064554"/>
                <a:gd name="connsiteY44" fmla="*/ 5129905 h 5746185"/>
                <a:gd name="connsiteX45" fmla="*/ 3350402 w 5064554"/>
                <a:gd name="connsiteY45" fmla="*/ 5019889 h 5746185"/>
                <a:gd name="connsiteX46" fmla="*/ 3405908 w 5064554"/>
                <a:gd name="connsiteY46" fmla="*/ 4965868 h 5746185"/>
                <a:gd name="connsiteX47" fmla="*/ 3465323 w 5064554"/>
                <a:gd name="connsiteY47" fmla="*/ 4911130 h 5746185"/>
                <a:gd name="connsiteX48" fmla="*/ 3728872 w 5064554"/>
                <a:gd name="connsiteY48" fmla="*/ 4715505 h 5746185"/>
                <a:gd name="connsiteX49" fmla="*/ 4012537 w 5064554"/>
                <a:gd name="connsiteY49" fmla="*/ 4566545 h 5746185"/>
                <a:gd name="connsiteX50" fmla="*/ 4146455 w 5064554"/>
                <a:gd name="connsiteY50" fmla="*/ 4502832 h 5746185"/>
                <a:gd name="connsiteX51" fmla="*/ 4265658 w 5064554"/>
                <a:gd name="connsiteY51" fmla="*/ 4436787 h 5746185"/>
                <a:gd name="connsiteX52" fmla="*/ 4447068 w 5064554"/>
                <a:gd name="connsiteY52" fmla="*/ 4266826 h 5746185"/>
                <a:gd name="connsiteX53" fmla="*/ 4561802 w 5064554"/>
                <a:gd name="connsiteY53" fmla="*/ 4033693 h 5746185"/>
                <a:gd name="connsiteX54" fmla="*/ 4618237 w 5064554"/>
                <a:gd name="connsiteY54" fmla="*/ 3765564 h 5746185"/>
                <a:gd name="connsiteX55" fmla="*/ 4628108 w 5064554"/>
                <a:gd name="connsiteY55" fmla="*/ 3492050 h 5746185"/>
                <a:gd name="connsiteX56" fmla="*/ 4609670 w 5064554"/>
                <a:gd name="connsiteY56" fmla="*/ 3222125 h 5746185"/>
                <a:gd name="connsiteX57" fmla="*/ 4567390 w 5064554"/>
                <a:gd name="connsiteY57" fmla="*/ 2956508 h 5746185"/>
                <a:gd name="connsiteX58" fmla="*/ 4501083 w 5064554"/>
                <a:gd name="connsiteY58" fmla="*/ 2695555 h 5746185"/>
                <a:gd name="connsiteX59" fmla="*/ 4320789 w 5064554"/>
                <a:gd name="connsiteY59" fmla="*/ 2183167 h 5746185"/>
                <a:gd name="connsiteX60" fmla="*/ 4055189 w 5064554"/>
                <a:gd name="connsiteY60" fmla="*/ 1697159 h 5746185"/>
                <a:gd name="connsiteX61" fmla="*/ 3893334 w 5064554"/>
                <a:gd name="connsiteY61" fmla="*/ 1467972 h 5746185"/>
                <a:gd name="connsiteX62" fmla="*/ 3712854 w 5064554"/>
                <a:gd name="connsiteY62" fmla="*/ 1250454 h 5746185"/>
                <a:gd name="connsiteX63" fmla="*/ 3300486 w 5064554"/>
                <a:gd name="connsiteY63" fmla="*/ 856873 h 5746185"/>
                <a:gd name="connsiteX64" fmla="*/ 2823118 w 5064554"/>
                <a:gd name="connsiteY64" fmla="*/ 536158 h 5746185"/>
                <a:gd name="connsiteX65" fmla="*/ 2759232 w 5064554"/>
                <a:gd name="connsiteY65" fmla="*/ 502417 h 5746185"/>
                <a:gd name="connsiteX66" fmla="*/ 2694601 w 5064554"/>
                <a:gd name="connsiteY66" fmla="*/ 470293 h 5746185"/>
                <a:gd name="connsiteX67" fmla="*/ 2628854 w 5064554"/>
                <a:gd name="connsiteY67" fmla="*/ 440142 h 5746185"/>
                <a:gd name="connsiteX68" fmla="*/ 2562361 w 5064554"/>
                <a:gd name="connsiteY68" fmla="*/ 411605 h 5746185"/>
                <a:gd name="connsiteX69" fmla="*/ 2289497 w 5064554"/>
                <a:gd name="connsiteY69" fmla="*/ 316484 h 5746185"/>
                <a:gd name="connsiteX70" fmla="*/ 2007510 w 5064554"/>
                <a:gd name="connsiteY70" fmla="*/ 254927 h 5746185"/>
                <a:gd name="connsiteX71" fmla="*/ 1720677 w 5064554"/>
                <a:gd name="connsiteY71" fmla="*/ 231775 h 5746185"/>
                <a:gd name="connsiteX72" fmla="*/ 1144034 w 5064554"/>
                <a:gd name="connsiteY72" fmla="*/ 303923 h 5746185"/>
                <a:gd name="connsiteX73" fmla="*/ 609856 w 5064554"/>
                <a:gd name="connsiteY73" fmla="*/ 517135 h 5746185"/>
                <a:gd name="connsiteX74" fmla="*/ 137330 w 5064554"/>
                <a:gd name="connsiteY74" fmla="*/ 828337 h 5746185"/>
                <a:gd name="connsiteX75" fmla="*/ 0 w 5064554"/>
                <a:gd name="connsiteY75" fmla="*/ 943022 h 5746185"/>
                <a:gd name="connsiteX76" fmla="*/ 0 w 5064554"/>
                <a:gd name="connsiteY76" fmla="*/ 441968 h 5746185"/>
                <a:gd name="connsiteX77" fmla="*/ 170854 w 5064554"/>
                <a:gd name="connsiteY77" fmla="*/ 345537 h 5746185"/>
                <a:gd name="connsiteX78" fmla="*/ 466998 w 5064554"/>
                <a:gd name="connsiteY78" fmla="*/ 218852 h 5746185"/>
                <a:gd name="connsiteX79" fmla="*/ 1086479 w 5064554"/>
                <a:gd name="connsiteY79" fmla="*/ 56253 h 5746185"/>
                <a:gd name="connsiteX80" fmla="*/ 1720118 w 5064554"/>
                <a:gd name="connsiteY80" fmla="*/ 79 h 57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064554" h="5746185">
                  <a:moveTo>
                    <a:pt x="0" y="5562249"/>
                  </a:moveTo>
                  <a:lnTo>
                    <a:pt x="46809" y="5601914"/>
                  </a:lnTo>
                  <a:cubicBezTo>
                    <a:pt x="65807" y="5616093"/>
                    <a:pt x="84433" y="5631168"/>
                    <a:pt x="103803" y="5645347"/>
                  </a:cubicBezTo>
                  <a:lnTo>
                    <a:pt x="161915" y="5687702"/>
                  </a:lnTo>
                  <a:lnTo>
                    <a:pt x="220771" y="5729158"/>
                  </a:lnTo>
                  <a:lnTo>
                    <a:pt x="246285" y="5746185"/>
                  </a:lnTo>
                  <a:lnTo>
                    <a:pt x="0" y="5746185"/>
                  </a:lnTo>
                  <a:close/>
                  <a:moveTo>
                    <a:pt x="1720118" y="79"/>
                  </a:moveTo>
                  <a:cubicBezTo>
                    <a:pt x="1827587" y="-820"/>
                    <a:pt x="1935057" y="6001"/>
                    <a:pt x="2041220" y="19280"/>
                  </a:cubicBezTo>
                  <a:cubicBezTo>
                    <a:pt x="2147573" y="31844"/>
                    <a:pt x="2252621" y="51766"/>
                    <a:pt x="2356178" y="76533"/>
                  </a:cubicBezTo>
                  <a:cubicBezTo>
                    <a:pt x="2563478" y="126245"/>
                    <a:pt x="2764261" y="197316"/>
                    <a:pt x="2956476" y="284898"/>
                  </a:cubicBezTo>
                  <a:cubicBezTo>
                    <a:pt x="3052583" y="329049"/>
                    <a:pt x="3147013" y="376429"/>
                    <a:pt x="3238838" y="428117"/>
                  </a:cubicBezTo>
                  <a:cubicBezTo>
                    <a:pt x="3331032" y="479266"/>
                    <a:pt x="3421180" y="534185"/>
                    <a:pt x="3508346" y="593052"/>
                  </a:cubicBezTo>
                  <a:cubicBezTo>
                    <a:pt x="3682868" y="710785"/>
                    <a:pt x="3849007" y="840722"/>
                    <a:pt x="4003038" y="983938"/>
                  </a:cubicBezTo>
                  <a:cubicBezTo>
                    <a:pt x="4157071" y="1127158"/>
                    <a:pt x="4300488" y="1282041"/>
                    <a:pt x="4429376" y="1448410"/>
                  </a:cubicBezTo>
                  <a:cubicBezTo>
                    <a:pt x="4558636" y="1614781"/>
                    <a:pt x="4672623" y="1793174"/>
                    <a:pt x="4770594" y="1980902"/>
                  </a:cubicBezTo>
                  <a:cubicBezTo>
                    <a:pt x="4819206" y="2074945"/>
                    <a:pt x="4862977" y="2171681"/>
                    <a:pt x="4902648" y="2270210"/>
                  </a:cubicBezTo>
                  <a:cubicBezTo>
                    <a:pt x="4912334" y="2294978"/>
                    <a:pt x="4922390" y="2319565"/>
                    <a:pt x="4931144" y="2344691"/>
                  </a:cubicBezTo>
                  <a:lnTo>
                    <a:pt x="4957220" y="2420068"/>
                  </a:lnTo>
                  <a:lnTo>
                    <a:pt x="4980316" y="2496522"/>
                  </a:lnTo>
                  <a:cubicBezTo>
                    <a:pt x="4987766" y="2522187"/>
                    <a:pt x="4993911" y="2548031"/>
                    <a:pt x="5000617" y="2574414"/>
                  </a:cubicBezTo>
                  <a:cubicBezTo>
                    <a:pt x="5051278" y="2781523"/>
                    <a:pt x="5069160" y="2996351"/>
                    <a:pt x="5063572" y="3209382"/>
                  </a:cubicBezTo>
                  <a:cubicBezTo>
                    <a:pt x="5060778" y="3315809"/>
                    <a:pt x="5049043" y="3422236"/>
                    <a:pt x="5028556" y="3526687"/>
                  </a:cubicBezTo>
                  <a:cubicBezTo>
                    <a:pt x="5008069" y="3631141"/>
                    <a:pt x="4979571" y="3733619"/>
                    <a:pt x="4946789" y="3833942"/>
                  </a:cubicBezTo>
                  <a:cubicBezTo>
                    <a:pt x="4914009" y="3934267"/>
                    <a:pt x="4879179" y="4032079"/>
                    <a:pt x="4837646" y="4130967"/>
                  </a:cubicBezTo>
                  <a:cubicBezTo>
                    <a:pt x="4816971" y="4180322"/>
                    <a:pt x="4794620" y="4229678"/>
                    <a:pt x="4769104" y="4278673"/>
                  </a:cubicBezTo>
                  <a:cubicBezTo>
                    <a:pt x="4743029" y="4327308"/>
                    <a:pt x="4714530" y="4375946"/>
                    <a:pt x="4680818" y="4422429"/>
                  </a:cubicBezTo>
                  <a:cubicBezTo>
                    <a:pt x="4647478" y="4469092"/>
                    <a:pt x="4609482" y="4513961"/>
                    <a:pt x="4567762" y="4555058"/>
                  </a:cubicBezTo>
                  <a:cubicBezTo>
                    <a:pt x="4546715" y="4575518"/>
                    <a:pt x="4525110" y="4595260"/>
                    <a:pt x="4502759" y="4613925"/>
                  </a:cubicBezTo>
                  <a:cubicBezTo>
                    <a:pt x="4480408" y="4632591"/>
                    <a:pt x="4457313" y="4649999"/>
                    <a:pt x="4434218" y="4666689"/>
                  </a:cubicBezTo>
                  <a:cubicBezTo>
                    <a:pt x="4341090" y="4733452"/>
                    <a:pt x="4246659" y="4783347"/>
                    <a:pt x="4160610" y="4832881"/>
                  </a:cubicBezTo>
                  <a:cubicBezTo>
                    <a:pt x="4074002" y="4881876"/>
                    <a:pt x="3994471" y="4930513"/>
                    <a:pt x="3920156" y="4984175"/>
                  </a:cubicBezTo>
                  <a:cubicBezTo>
                    <a:pt x="3882905" y="5010734"/>
                    <a:pt x="3847144" y="5038913"/>
                    <a:pt x="3812501" y="5068168"/>
                  </a:cubicBezTo>
                  <a:cubicBezTo>
                    <a:pt x="3777485" y="5097062"/>
                    <a:pt x="3743960" y="5127752"/>
                    <a:pt x="3711179" y="5159158"/>
                  </a:cubicBezTo>
                  <a:cubicBezTo>
                    <a:pt x="3694601" y="5175132"/>
                    <a:pt x="3679143" y="5190745"/>
                    <a:pt x="3662380" y="5207795"/>
                  </a:cubicBezTo>
                  <a:lnTo>
                    <a:pt x="3612091" y="5259662"/>
                  </a:lnTo>
                  <a:lnTo>
                    <a:pt x="3511327" y="5365012"/>
                  </a:lnTo>
                  <a:cubicBezTo>
                    <a:pt x="3443530" y="5435544"/>
                    <a:pt x="3373686" y="5505897"/>
                    <a:pt x="3302909" y="5577146"/>
                  </a:cubicBezTo>
                  <a:cubicBezTo>
                    <a:pt x="3267520" y="5612861"/>
                    <a:pt x="3231573" y="5648219"/>
                    <a:pt x="3195253" y="5683753"/>
                  </a:cubicBezTo>
                  <a:lnTo>
                    <a:pt x="3129248" y="5746185"/>
                  </a:lnTo>
                  <a:lnTo>
                    <a:pt x="2696114" y="5746185"/>
                  </a:lnTo>
                  <a:lnTo>
                    <a:pt x="2854035" y="5578941"/>
                  </a:lnTo>
                  <a:cubicBezTo>
                    <a:pt x="2886257" y="5542689"/>
                    <a:pt x="2917921" y="5505718"/>
                    <a:pt x="2949771" y="5468566"/>
                  </a:cubicBezTo>
                  <a:lnTo>
                    <a:pt x="3045690" y="5356219"/>
                  </a:lnTo>
                  <a:cubicBezTo>
                    <a:pt x="3110136" y="5281019"/>
                    <a:pt x="3174578" y="5204384"/>
                    <a:pt x="3243679" y="5129905"/>
                  </a:cubicBezTo>
                  <a:cubicBezTo>
                    <a:pt x="3278324" y="5092934"/>
                    <a:pt x="3313897" y="5056143"/>
                    <a:pt x="3350402" y="5019889"/>
                  </a:cubicBezTo>
                  <a:lnTo>
                    <a:pt x="3405908" y="4965868"/>
                  </a:lnTo>
                  <a:cubicBezTo>
                    <a:pt x="3424533" y="4947921"/>
                    <a:pt x="3445208" y="4929077"/>
                    <a:pt x="3465323" y="4911130"/>
                  </a:cubicBezTo>
                  <a:cubicBezTo>
                    <a:pt x="3546342" y="4838623"/>
                    <a:pt x="3635745" y="4772936"/>
                    <a:pt x="3728872" y="4715505"/>
                  </a:cubicBezTo>
                  <a:cubicBezTo>
                    <a:pt x="3821999" y="4657895"/>
                    <a:pt x="3919784" y="4609976"/>
                    <a:pt x="4012537" y="4566545"/>
                  </a:cubicBezTo>
                  <a:cubicBezTo>
                    <a:pt x="4058915" y="4544830"/>
                    <a:pt x="4103989" y="4524011"/>
                    <a:pt x="4146455" y="4502832"/>
                  </a:cubicBezTo>
                  <a:cubicBezTo>
                    <a:pt x="4189107" y="4481656"/>
                    <a:pt x="4229152" y="4460298"/>
                    <a:pt x="4265658" y="4436787"/>
                  </a:cubicBezTo>
                  <a:cubicBezTo>
                    <a:pt x="4339041" y="4390303"/>
                    <a:pt x="4398456" y="4335026"/>
                    <a:pt x="4447068" y="4266826"/>
                  </a:cubicBezTo>
                  <a:cubicBezTo>
                    <a:pt x="4495309" y="4198628"/>
                    <a:pt x="4533305" y="4118942"/>
                    <a:pt x="4561802" y="4033693"/>
                  </a:cubicBezTo>
                  <a:cubicBezTo>
                    <a:pt x="4590112" y="3948445"/>
                    <a:pt x="4608180" y="3856557"/>
                    <a:pt x="4618237" y="3765564"/>
                  </a:cubicBezTo>
                  <a:cubicBezTo>
                    <a:pt x="4627922" y="3674214"/>
                    <a:pt x="4630157" y="3582682"/>
                    <a:pt x="4628108" y="3492050"/>
                  </a:cubicBezTo>
                  <a:cubicBezTo>
                    <a:pt x="4625128" y="3401236"/>
                    <a:pt x="4618611" y="3311322"/>
                    <a:pt x="4609670" y="3222125"/>
                  </a:cubicBezTo>
                  <a:cubicBezTo>
                    <a:pt x="4600543" y="3132928"/>
                    <a:pt x="4586760" y="3044269"/>
                    <a:pt x="4567390" y="2956508"/>
                  </a:cubicBezTo>
                  <a:cubicBezTo>
                    <a:pt x="4548205" y="2868747"/>
                    <a:pt x="4525296" y="2782062"/>
                    <a:pt x="4501083" y="2695555"/>
                  </a:cubicBezTo>
                  <a:cubicBezTo>
                    <a:pt x="4452658" y="2522726"/>
                    <a:pt x="4395662" y="2350434"/>
                    <a:pt x="4320789" y="2183167"/>
                  </a:cubicBezTo>
                  <a:cubicBezTo>
                    <a:pt x="4245914" y="2015899"/>
                    <a:pt x="4157071" y="1853298"/>
                    <a:pt x="4055189" y="1697159"/>
                  </a:cubicBezTo>
                  <a:cubicBezTo>
                    <a:pt x="4004157" y="1619267"/>
                    <a:pt x="3950142" y="1542813"/>
                    <a:pt x="3893334" y="1467972"/>
                  </a:cubicBezTo>
                  <a:cubicBezTo>
                    <a:pt x="3836528" y="1393134"/>
                    <a:pt x="3775995" y="1320986"/>
                    <a:pt x="3712854" y="1250454"/>
                  </a:cubicBezTo>
                  <a:cubicBezTo>
                    <a:pt x="3587133" y="1109210"/>
                    <a:pt x="3449118" y="977120"/>
                    <a:pt x="3300486" y="856873"/>
                  </a:cubicBezTo>
                  <a:cubicBezTo>
                    <a:pt x="3152043" y="736089"/>
                    <a:pt x="2992237" y="628047"/>
                    <a:pt x="2823118" y="536158"/>
                  </a:cubicBezTo>
                  <a:cubicBezTo>
                    <a:pt x="2801884" y="524852"/>
                    <a:pt x="2780652" y="513367"/>
                    <a:pt x="2759232" y="502417"/>
                  </a:cubicBezTo>
                  <a:lnTo>
                    <a:pt x="2694601" y="470293"/>
                  </a:lnTo>
                  <a:lnTo>
                    <a:pt x="2628854" y="440142"/>
                  </a:lnTo>
                  <a:cubicBezTo>
                    <a:pt x="2606875" y="430092"/>
                    <a:pt x="2584525" y="421117"/>
                    <a:pt x="2562361" y="411605"/>
                  </a:cubicBezTo>
                  <a:cubicBezTo>
                    <a:pt x="2473517" y="374455"/>
                    <a:pt x="2382068" y="343227"/>
                    <a:pt x="2289497" y="316484"/>
                  </a:cubicBezTo>
                  <a:cubicBezTo>
                    <a:pt x="2196929" y="289923"/>
                    <a:pt x="2102498" y="269643"/>
                    <a:pt x="2007510" y="254927"/>
                  </a:cubicBezTo>
                  <a:cubicBezTo>
                    <a:pt x="1912333" y="240748"/>
                    <a:pt x="1816411" y="232852"/>
                    <a:pt x="1720677" y="231775"/>
                  </a:cubicBezTo>
                  <a:cubicBezTo>
                    <a:pt x="1526042" y="230339"/>
                    <a:pt x="1331219" y="254747"/>
                    <a:pt x="1144034" y="303923"/>
                  </a:cubicBezTo>
                  <a:cubicBezTo>
                    <a:pt x="956475" y="352739"/>
                    <a:pt x="777671" y="427399"/>
                    <a:pt x="609856" y="517135"/>
                  </a:cubicBezTo>
                  <a:cubicBezTo>
                    <a:pt x="441854" y="607049"/>
                    <a:pt x="284843" y="712938"/>
                    <a:pt x="137330" y="828337"/>
                  </a:cubicBezTo>
                  <a:lnTo>
                    <a:pt x="0" y="943022"/>
                  </a:lnTo>
                  <a:lnTo>
                    <a:pt x="0" y="441968"/>
                  </a:lnTo>
                  <a:lnTo>
                    <a:pt x="170854" y="345537"/>
                  </a:lnTo>
                  <a:cubicBezTo>
                    <a:pt x="267240" y="298045"/>
                    <a:pt x="366234" y="255824"/>
                    <a:pt x="466998" y="218852"/>
                  </a:cubicBezTo>
                  <a:cubicBezTo>
                    <a:pt x="668527" y="144732"/>
                    <a:pt x="876944" y="92505"/>
                    <a:pt x="1086479" y="56253"/>
                  </a:cubicBezTo>
                  <a:cubicBezTo>
                    <a:pt x="1296203" y="20358"/>
                    <a:pt x="1507974" y="1514"/>
                    <a:pt x="1720118" y="7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37" name="Freeform: Shape 1036">
              <a:extLst>
                <a:ext uri="{FF2B5EF4-FFF2-40B4-BE49-F238E27FC236}">
                  <a16:creationId xmlns:a16="http://schemas.microsoft.com/office/drawing/2014/main" id="{76DA3EB3-67D4-47DC-A531-F4B0EB029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35182"/>
              <a:ext cx="5401995" cy="5922818"/>
            </a:xfrm>
            <a:custGeom>
              <a:avLst/>
              <a:gdLst>
                <a:gd name="connsiteX0" fmla="*/ 0 w 5401995"/>
                <a:gd name="connsiteY0" fmla="*/ 5912646 h 5922818"/>
                <a:gd name="connsiteX1" fmla="*/ 15931 w 5401995"/>
                <a:gd name="connsiteY1" fmla="*/ 5922818 h 5922818"/>
                <a:gd name="connsiteX2" fmla="*/ 0 w 5401995"/>
                <a:gd name="connsiteY2" fmla="*/ 5922818 h 5922818"/>
                <a:gd name="connsiteX3" fmla="*/ 1741724 w 5401995"/>
                <a:gd name="connsiteY3" fmla="*/ 0 h 5922818"/>
                <a:gd name="connsiteX4" fmla="*/ 5401995 w 5401995"/>
                <a:gd name="connsiteY4" fmla="*/ 3449232 h 5922818"/>
                <a:gd name="connsiteX5" fmla="*/ 4367046 w 5401995"/>
                <a:gd name="connsiteY5" fmla="*/ 5852517 h 5922818"/>
                <a:gd name="connsiteX6" fmla="*/ 4290573 w 5401995"/>
                <a:gd name="connsiteY6" fmla="*/ 5922818 h 5922818"/>
                <a:gd name="connsiteX7" fmla="*/ 3023725 w 5401995"/>
                <a:gd name="connsiteY7" fmla="*/ 5922818 h 5922818"/>
                <a:gd name="connsiteX8" fmla="*/ 3043643 w 5401995"/>
                <a:gd name="connsiteY8" fmla="*/ 5905761 h 5922818"/>
                <a:gd name="connsiteX9" fmla="*/ 3156885 w 5401995"/>
                <a:gd name="connsiteY9" fmla="*/ 5797204 h 5922818"/>
                <a:gd name="connsiteX10" fmla="*/ 3267706 w 5401995"/>
                <a:gd name="connsiteY10" fmla="*/ 5685616 h 5922818"/>
                <a:gd name="connsiteX11" fmla="*/ 3487673 w 5401995"/>
                <a:gd name="connsiteY11" fmla="*/ 5458875 h 5922818"/>
                <a:gd name="connsiteX12" fmla="*/ 3598682 w 5401995"/>
                <a:gd name="connsiteY12" fmla="*/ 5345506 h 5922818"/>
                <a:gd name="connsiteX13" fmla="*/ 3713227 w 5401995"/>
                <a:gd name="connsiteY13" fmla="*/ 5233203 h 5922818"/>
                <a:gd name="connsiteX14" fmla="*/ 4248708 w 5401995"/>
                <a:gd name="connsiteY14" fmla="*/ 4858691 h 5922818"/>
                <a:gd name="connsiteX15" fmla="*/ 4518032 w 5401995"/>
                <a:gd name="connsiteY15" fmla="*/ 4700401 h 5922818"/>
                <a:gd name="connsiteX16" fmla="*/ 4720304 w 5401995"/>
                <a:gd name="connsiteY16" fmla="*/ 4500399 h 5922818"/>
                <a:gd name="connsiteX17" fmla="*/ 4846027 w 5401995"/>
                <a:gd name="connsiteY17" fmla="*/ 4246029 h 5922818"/>
                <a:gd name="connsiteX18" fmla="*/ 4920900 w 5401995"/>
                <a:gd name="connsiteY18" fmla="*/ 3963496 h 5922818"/>
                <a:gd name="connsiteX19" fmla="*/ 4933752 w 5401995"/>
                <a:gd name="connsiteY19" fmla="*/ 3891303 h 5922818"/>
                <a:gd name="connsiteX20" fmla="*/ 4944740 w 5401995"/>
                <a:gd name="connsiteY20" fmla="*/ 3818931 h 5922818"/>
                <a:gd name="connsiteX21" fmla="*/ 4952935 w 5401995"/>
                <a:gd name="connsiteY21" fmla="*/ 3746381 h 5922818"/>
                <a:gd name="connsiteX22" fmla="*/ 4958896 w 5401995"/>
                <a:gd name="connsiteY22" fmla="*/ 3673652 h 5922818"/>
                <a:gd name="connsiteX23" fmla="*/ 4962249 w 5401995"/>
                <a:gd name="connsiteY23" fmla="*/ 3382920 h 5922818"/>
                <a:gd name="connsiteX24" fmla="*/ 4957593 w 5401995"/>
                <a:gd name="connsiteY24" fmla="*/ 3310370 h 5922818"/>
                <a:gd name="connsiteX25" fmla="*/ 4950515 w 5401995"/>
                <a:gd name="connsiteY25" fmla="*/ 3237998 h 5922818"/>
                <a:gd name="connsiteX26" fmla="*/ 4941761 w 5401995"/>
                <a:gd name="connsiteY26" fmla="*/ 3165805 h 5922818"/>
                <a:gd name="connsiteX27" fmla="*/ 4931145 w 5401995"/>
                <a:gd name="connsiteY27" fmla="*/ 3093968 h 5922818"/>
                <a:gd name="connsiteX28" fmla="*/ 4869122 w 5401995"/>
                <a:gd name="connsiteY28" fmla="*/ 2809296 h 5922818"/>
                <a:gd name="connsiteX29" fmla="*/ 4660144 w 5401995"/>
                <a:gd name="connsiteY29" fmla="*/ 2260271 h 5922818"/>
                <a:gd name="connsiteX30" fmla="*/ 4518404 w 5401995"/>
                <a:gd name="connsiteY30" fmla="*/ 1998593 h 5922818"/>
                <a:gd name="connsiteX31" fmla="*/ 4355246 w 5401995"/>
                <a:gd name="connsiteY31" fmla="*/ 1746720 h 5922818"/>
                <a:gd name="connsiteX32" fmla="*/ 4171971 w 5401995"/>
                <a:gd name="connsiteY32" fmla="*/ 1505719 h 5922818"/>
                <a:gd name="connsiteX33" fmla="*/ 3969141 w 5401995"/>
                <a:gd name="connsiteY33" fmla="*/ 1277017 h 5922818"/>
                <a:gd name="connsiteX34" fmla="*/ 3748056 w 5401995"/>
                <a:gd name="connsiteY34" fmla="*/ 1062043 h 5922818"/>
                <a:gd name="connsiteX35" fmla="*/ 3507974 w 5401995"/>
                <a:gd name="connsiteY35" fmla="*/ 864002 h 5922818"/>
                <a:gd name="connsiteX36" fmla="*/ 3250199 w 5401995"/>
                <a:gd name="connsiteY36" fmla="*/ 684854 h 5922818"/>
                <a:gd name="connsiteX37" fmla="*/ 2974728 w 5401995"/>
                <a:gd name="connsiteY37" fmla="*/ 529060 h 5922818"/>
                <a:gd name="connsiteX38" fmla="*/ 2683054 w 5401995"/>
                <a:gd name="connsiteY38" fmla="*/ 400004 h 5922818"/>
                <a:gd name="connsiteX39" fmla="*/ 2377410 w 5401995"/>
                <a:gd name="connsiteY39" fmla="*/ 302321 h 5922818"/>
                <a:gd name="connsiteX40" fmla="*/ 1738558 w 5401995"/>
                <a:gd name="connsiteY40" fmla="*/ 219075 h 5922818"/>
                <a:gd name="connsiteX41" fmla="*/ 1096353 w 5401995"/>
                <a:gd name="connsiteY41" fmla="*/ 287347 h 5922818"/>
                <a:gd name="connsiteX42" fmla="*/ 1076608 w 5401995"/>
                <a:gd name="connsiteY42" fmla="*/ 291269 h 5922818"/>
                <a:gd name="connsiteX43" fmla="*/ 1057052 w 5401995"/>
                <a:gd name="connsiteY43" fmla="*/ 296081 h 5922818"/>
                <a:gd name="connsiteX44" fmla="*/ 1017940 w 5401995"/>
                <a:gd name="connsiteY44" fmla="*/ 305708 h 5922818"/>
                <a:gd name="connsiteX45" fmla="*/ 939899 w 5401995"/>
                <a:gd name="connsiteY45" fmla="*/ 325137 h 5922818"/>
                <a:gd name="connsiteX46" fmla="*/ 862788 w 5401995"/>
                <a:gd name="connsiteY46" fmla="*/ 347418 h 5922818"/>
                <a:gd name="connsiteX47" fmla="*/ 786052 w 5401995"/>
                <a:gd name="connsiteY47" fmla="*/ 370948 h 5922818"/>
                <a:gd name="connsiteX48" fmla="*/ 710434 w 5401995"/>
                <a:gd name="connsiteY48" fmla="*/ 397152 h 5922818"/>
                <a:gd name="connsiteX49" fmla="*/ 635372 w 5401995"/>
                <a:gd name="connsiteY49" fmla="*/ 424425 h 5922818"/>
                <a:gd name="connsiteX50" fmla="*/ 561615 w 5401995"/>
                <a:gd name="connsiteY50" fmla="*/ 454551 h 5922818"/>
                <a:gd name="connsiteX51" fmla="*/ 488419 w 5401995"/>
                <a:gd name="connsiteY51" fmla="*/ 485744 h 5922818"/>
                <a:gd name="connsiteX52" fmla="*/ 206696 w 5401995"/>
                <a:gd name="connsiteY52" fmla="*/ 629655 h 5922818"/>
                <a:gd name="connsiteX53" fmla="*/ 0 w 5401995"/>
                <a:gd name="connsiteY53" fmla="*/ 763803 h 5922818"/>
                <a:gd name="connsiteX54" fmla="*/ 0 w 5401995"/>
                <a:gd name="connsiteY54" fmla="*/ 418320 h 5922818"/>
                <a:gd name="connsiteX55" fmla="*/ 89677 w 5401995"/>
                <a:gd name="connsiteY55" fmla="*/ 370541 h 5922818"/>
                <a:gd name="connsiteX56" fmla="*/ 1741724 w 5401995"/>
                <a:gd name="connsiteY56" fmla="*/ 0 h 592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01995" h="5922818">
                  <a:moveTo>
                    <a:pt x="0" y="5912646"/>
                  </a:moveTo>
                  <a:lnTo>
                    <a:pt x="15931" y="5922818"/>
                  </a:lnTo>
                  <a:lnTo>
                    <a:pt x="0" y="5922818"/>
                  </a:lnTo>
                  <a:close/>
                  <a:moveTo>
                    <a:pt x="1741724" y="0"/>
                  </a:moveTo>
                  <a:cubicBezTo>
                    <a:pt x="3763330" y="0"/>
                    <a:pt x="5401995" y="1544222"/>
                    <a:pt x="5401995" y="3449232"/>
                  </a:cubicBezTo>
                  <a:cubicBezTo>
                    <a:pt x="5401995" y="4383723"/>
                    <a:pt x="5007554" y="5231364"/>
                    <a:pt x="4367046" y="5852517"/>
                  </a:cubicBezTo>
                  <a:lnTo>
                    <a:pt x="4290573" y="5922818"/>
                  </a:lnTo>
                  <a:lnTo>
                    <a:pt x="3023725" y="5922818"/>
                  </a:lnTo>
                  <a:lnTo>
                    <a:pt x="3043643" y="5905761"/>
                  </a:lnTo>
                  <a:cubicBezTo>
                    <a:pt x="3081825" y="5870109"/>
                    <a:pt x="3119635" y="5833924"/>
                    <a:pt x="3156885" y="5797204"/>
                  </a:cubicBezTo>
                  <a:cubicBezTo>
                    <a:pt x="3194136" y="5760482"/>
                    <a:pt x="3231014" y="5723050"/>
                    <a:pt x="3267706" y="5685616"/>
                  </a:cubicBezTo>
                  <a:cubicBezTo>
                    <a:pt x="3341276" y="5610748"/>
                    <a:pt x="3414103" y="5534633"/>
                    <a:pt x="3487673" y="5458875"/>
                  </a:cubicBezTo>
                  <a:lnTo>
                    <a:pt x="3598682" y="5345506"/>
                  </a:lnTo>
                  <a:cubicBezTo>
                    <a:pt x="3635933" y="5307715"/>
                    <a:pt x="3673369" y="5270460"/>
                    <a:pt x="3713227" y="5233203"/>
                  </a:cubicBezTo>
                  <a:cubicBezTo>
                    <a:pt x="3869868" y="5083827"/>
                    <a:pt x="4057798" y="4960832"/>
                    <a:pt x="4248708" y="4858691"/>
                  </a:cubicBezTo>
                  <a:cubicBezTo>
                    <a:pt x="4343325" y="4806462"/>
                    <a:pt x="4437012" y="4757622"/>
                    <a:pt x="4518032" y="4700401"/>
                  </a:cubicBezTo>
                  <a:cubicBezTo>
                    <a:pt x="4599240" y="4643539"/>
                    <a:pt x="4667408" y="4577761"/>
                    <a:pt x="4720304" y="4500399"/>
                  </a:cubicBezTo>
                  <a:cubicBezTo>
                    <a:pt x="4774131" y="4423929"/>
                    <a:pt x="4813991" y="4336941"/>
                    <a:pt x="4846027" y="4246029"/>
                  </a:cubicBezTo>
                  <a:cubicBezTo>
                    <a:pt x="4878062" y="4155120"/>
                    <a:pt x="4901903" y="4059396"/>
                    <a:pt x="4920900" y="3963496"/>
                  </a:cubicBezTo>
                  <a:cubicBezTo>
                    <a:pt x="4924998" y="3939253"/>
                    <a:pt x="4930213" y="3915366"/>
                    <a:pt x="4933752" y="3891303"/>
                  </a:cubicBezTo>
                  <a:lnTo>
                    <a:pt x="4944740" y="3818931"/>
                  </a:lnTo>
                  <a:lnTo>
                    <a:pt x="4952935" y="3746381"/>
                  </a:lnTo>
                  <a:cubicBezTo>
                    <a:pt x="4956103" y="3722138"/>
                    <a:pt x="4956848" y="3697895"/>
                    <a:pt x="4958896" y="3673652"/>
                  </a:cubicBezTo>
                  <a:cubicBezTo>
                    <a:pt x="4966160" y="3576682"/>
                    <a:pt x="4966346" y="3479712"/>
                    <a:pt x="4962249" y="3382920"/>
                  </a:cubicBezTo>
                  <a:lnTo>
                    <a:pt x="4957593" y="3310370"/>
                  </a:lnTo>
                  <a:cubicBezTo>
                    <a:pt x="4955544" y="3286128"/>
                    <a:pt x="4952750" y="3262063"/>
                    <a:pt x="4950515" y="3237998"/>
                  </a:cubicBezTo>
                  <a:cubicBezTo>
                    <a:pt x="4948466" y="3213755"/>
                    <a:pt x="4944555" y="3189870"/>
                    <a:pt x="4941761" y="3165805"/>
                  </a:cubicBezTo>
                  <a:cubicBezTo>
                    <a:pt x="4939154" y="3141741"/>
                    <a:pt x="4935055" y="3117855"/>
                    <a:pt x="4931145" y="3093968"/>
                  </a:cubicBezTo>
                  <a:cubicBezTo>
                    <a:pt x="4915313" y="2998246"/>
                    <a:pt x="4894639" y="2903237"/>
                    <a:pt x="4869122" y="2809296"/>
                  </a:cubicBezTo>
                  <a:cubicBezTo>
                    <a:pt x="4817156" y="2621416"/>
                    <a:pt x="4746939" y="2437813"/>
                    <a:pt x="4660144" y="2260271"/>
                  </a:cubicBezTo>
                  <a:cubicBezTo>
                    <a:pt x="4616561" y="2171501"/>
                    <a:pt x="4569251" y="2084156"/>
                    <a:pt x="4518404" y="1998593"/>
                  </a:cubicBezTo>
                  <a:cubicBezTo>
                    <a:pt x="4467931" y="1912853"/>
                    <a:pt x="4412986" y="1828894"/>
                    <a:pt x="4355246" y="1746720"/>
                  </a:cubicBezTo>
                  <a:cubicBezTo>
                    <a:pt x="4297694" y="1664544"/>
                    <a:pt x="4236043" y="1584507"/>
                    <a:pt x="4171971" y="1505719"/>
                  </a:cubicBezTo>
                  <a:cubicBezTo>
                    <a:pt x="4107528" y="1427287"/>
                    <a:pt x="4039918" y="1350994"/>
                    <a:pt x="3969141" y="1277017"/>
                  </a:cubicBezTo>
                  <a:cubicBezTo>
                    <a:pt x="3898364" y="1203221"/>
                    <a:pt x="3825167" y="1130849"/>
                    <a:pt x="3748056" y="1062043"/>
                  </a:cubicBezTo>
                  <a:cubicBezTo>
                    <a:pt x="3671133" y="993236"/>
                    <a:pt x="3591043" y="926925"/>
                    <a:pt x="3507974" y="864002"/>
                  </a:cubicBezTo>
                  <a:cubicBezTo>
                    <a:pt x="3424904" y="801078"/>
                    <a:pt x="3339042" y="741005"/>
                    <a:pt x="3250199" y="684854"/>
                  </a:cubicBezTo>
                  <a:cubicBezTo>
                    <a:pt x="3161168" y="629241"/>
                    <a:pt x="3069530" y="576655"/>
                    <a:pt x="2974728" y="529060"/>
                  </a:cubicBezTo>
                  <a:cubicBezTo>
                    <a:pt x="2880110" y="481288"/>
                    <a:pt x="2783072" y="437439"/>
                    <a:pt x="2683054" y="400004"/>
                  </a:cubicBezTo>
                  <a:cubicBezTo>
                    <a:pt x="2583408" y="361858"/>
                    <a:pt x="2481341" y="329058"/>
                    <a:pt x="2377410" y="302321"/>
                  </a:cubicBezTo>
                  <a:cubicBezTo>
                    <a:pt x="2169737" y="248667"/>
                    <a:pt x="1954240" y="218897"/>
                    <a:pt x="1738558" y="219075"/>
                  </a:cubicBezTo>
                  <a:cubicBezTo>
                    <a:pt x="1522503" y="219788"/>
                    <a:pt x="1306634" y="242605"/>
                    <a:pt x="1096353" y="287347"/>
                  </a:cubicBezTo>
                  <a:lnTo>
                    <a:pt x="1076608" y="291269"/>
                  </a:lnTo>
                  <a:lnTo>
                    <a:pt x="1057052" y="296081"/>
                  </a:lnTo>
                  <a:lnTo>
                    <a:pt x="1017940" y="305708"/>
                  </a:lnTo>
                  <a:lnTo>
                    <a:pt x="939899" y="325137"/>
                  </a:lnTo>
                  <a:cubicBezTo>
                    <a:pt x="913823" y="331019"/>
                    <a:pt x="888493" y="339755"/>
                    <a:pt x="862788" y="347418"/>
                  </a:cubicBezTo>
                  <a:lnTo>
                    <a:pt x="786052" y="370948"/>
                  </a:lnTo>
                  <a:cubicBezTo>
                    <a:pt x="760350" y="378258"/>
                    <a:pt x="735578" y="388418"/>
                    <a:pt x="710434" y="397152"/>
                  </a:cubicBezTo>
                  <a:lnTo>
                    <a:pt x="635372" y="424425"/>
                  </a:lnTo>
                  <a:cubicBezTo>
                    <a:pt x="610227" y="432981"/>
                    <a:pt x="586201" y="444390"/>
                    <a:pt x="561615" y="454551"/>
                  </a:cubicBezTo>
                  <a:lnTo>
                    <a:pt x="488419" y="485744"/>
                  </a:lnTo>
                  <a:cubicBezTo>
                    <a:pt x="391519" y="528927"/>
                    <a:pt x="297519" y="577078"/>
                    <a:pt x="206696" y="629655"/>
                  </a:cubicBezTo>
                  <a:lnTo>
                    <a:pt x="0" y="763803"/>
                  </a:lnTo>
                  <a:lnTo>
                    <a:pt x="0" y="418320"/>
                  </a:lnTo>
                  <a:lnTo>
                    <a:pt x="89677" y="370541"/>
                  </a:lnTo>
                  <a:cubicBezTo>
                    <a:pt x="585987" y="133552"/>
                    <a:pt x="1147340" y="0"/>
                    <a:pt x="174172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4">
            <a:alphaModFix/>
            <a:extLst>
              <a:ext uri="{28A0092B-C50C-407E-A947-70E740481C1C}">
                <a14:useLocalDpi xmlns:a14="http://schemas.microsoft.com/office/drawing/2010/main" val="0"/>
              </a:ext>
            </a:extLst>
          </a:blip>
          <a:srcRect l="909" r="3" b="3"/>
          <a:stretch>
            <a:fillRect/>
          </a:stretch>
        </p:blipFill>
        <p:spPr>
          <a:xfrm>
            <a:off x="5700370" y="5"/>
            <a:ext cx="2516558" cy="2406312"/>
          </a:xfrm>
          <a:custGeom>
            <a:avLst/>
            <a:gdLst/>
            <a:ahLst/>
            <a:cxnLst/>
            <a:rect l="l" t="t" r="r" b="b"/>
            <a:pathLst>
              <a:path w="5061985" h="3630170">
                <a:moveTo>
                  <a:pt x="253815" y="0"/>
                </a:moveTo>
                <a:lnTo>
                  <a:pt x="4808170" y="0"/>
                </a:lnTo>
                <a:lnTo>
                  <a:pt x="4863087" y="114001"/>
                </a:lnTo>
                <a:cubicBezTo>
                  <a:pt x="4991162" y="416805"/>
                  <a:pt x="5061985" y="749721"/>
                  <a:pt x="5061985" y="1099178"/>
                </a:cubicBezTo>
                <a:cubicBezTo>
                  <a:pt x="5061985" y="2497007"/>
                  <a:pt x="3928821" y="3630170"/>
                  <a:pt x="2530993" y="3630170"/>
                </a:cubicBezTo>
                <a:cubicBezTo>
                  <a:pt x="1133164" y="3630170"/>
                  <a:pt x="0" y="2497007"/>
                  <a:pt x="0" y="1099178"/>
                </a:cubicBezTo>
                <a:cubicBezTo>
                  <a:pt x="0" y="749721"/>
                  <a:pt x="70823" y="416805"/>
                  <a:pt x="198898" y="114001"/>
                </a:cubicBezTo>
                <a:close/>
              </a:path>
            </a:pathLst>
          </a:custGeom>
          <a:effectLst>
            <a:softEdge rad="0"/>
          </a:effectLst>
        </p:spPr>
      </p:pic>
      <p:grpSp>
        <p:nvGrpSpPr>
          <p:cNvPr id="1039" name="Group 1038">
            <a:extLst>
              <a:ext uri="{FF2B5EF4-FFF2-40B4-BE49-F238E27FC236}">
                <a16:creationId xmlns:a16="http://schemas.microsoft.com/office/drawing/2014/main" id="{2482B707-DAC7-4D8A-BA19-3771A51A64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4361" y="-1438"/>
            <a:ext cx="4274727" cy="3920553"/>
            <a:chOff x="5605815" y="-1438"/>
            <a:chExt cx="5699636" cy="3920553"/>
          </a:xfrm>
        </p:grpSpPr>
        <p:sp>
          <p:nvSpPr>
            <p:cNvPr id="1040" name="Freeform: Shape 1039">
              <a:extLst>
                <a:ext uri="{FF2B5EF4-FFF2-40B4-BE49-F238E27FC236}">
                  <a16:creationId xmlns:a16="http://schemas.microsoft.com/office/drawing/2014/main" id="{ECB3F052-1839-4D87-A112-D7EF778840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80141" y="-1438"/>
              <a:ext cx="5174061" cy="3697191"/>
            </a:xfrm>
            <a:custGeom>
              <a:avLst/>
              <a:gdLst>
                <a:gd name="connsiteX0" fmla="*/ 264241 w 5174061"/>
                <a:gd name="connsiteY0" fmla="*/ 0 h 3697191"/>
                <a:gd name="connsiteX1" fmla="*/ 654940 w 5174061"/>
                <a:gd name="connsiteY1" fmla="*/ 0 h 3697191"/>
                <a:gd name="connsiteX2" fmla="*/ 634048 w 5174061"/>
                <a:gd name="connsiteY2" fmla="*/ 36881 h 3697191"/>
                <a:gd name="connsiteX3" fmla="*/ 542485 w 5174061"/>
                <a:gd name="connsiteY3" fmla="*/ 238736 h 3697191"/>
                <a:gd name="connsiteX4" fmla="*/ 416337 w 5174061"/>
                <a:gd name="connsiteY4" fmla="*/ 662204 h 3697191"/>
                <a:gd name="connsiteX5" fmla="*/ 382914 w 5174061"/>
                <a:gd name="connsiteY5" fmla="*/ 880245 h 3697191"/>
                <a:gd name="connsiteX6" fmla="*/ 367997 w 5174061"/>
                <a:gd name="connsiteY6" fmla="*/ 1099943 h 3697191"/>
                <a:gd name="connsiteX7" fmla="*/ 371311 w 5174061"/>
                <a:gd name="connsiteY7" fmla="*/ 1320102 h 3697191"/>
                <a:gd name="connsiteX8" fmla="*/ 392397 w 5174061"/>
                <a:gd name="connsiteY8" fmla="*/ 1539340 h 3697191"/>
                <a:gd name="connsiteX9" fmla="*/ 495433 w 5174061"/>
                <a:gd name="connsiteY9" fmla="*/ 1968700 h 3697191"/>
                <a:gd name="connsiteX10" fmla="*/ 680602 w 5174061"/>
                <a:gd name="connsiteY10" fmla="*/ 2372187 h 3697191"/>
                <a:gd name="connsiteX11" fmla="*/ 802053 w 5174061"/>
                <a:gd name="connsiteY11" fmla="*/ 2559474 h 3697191"/>
                <a:gd name="connsiteX12" fmla="*/ 869455 w 5174061"/>
                <a:gd name="connsiteY12" fmla="*/ 2648790 h 3697191"/>
                <a:gd name="connsiteX13" fmla="*/ 941644 w 5174061"/>
                <a:gd name="connsiteY13" fmla="*/ 2735343 h 3697191"/>
                <a:gd name="connsiteX14" fmla="*/ 1267324 w 5174061"/>
                <a:gd name="connsiteY14" fmla="*/ 3048041 h 3697191"/>
                <a:gd name="connsiteX15" fmla="*/ 1311706 w 5174061"/>
                <a:gd name="connsiteY15" fmla="*/ 3083214 h 3697191"/>
                <a:gd name="connsiteX16" fmla="*/ 1356916 w 5174061"/>
                <a:gd name="connsiteY16" fmla="*/ 3117467 h 3697191"/>
                <a:gd name="connsiteX17" fmla="*/ 1402771 w 5174061"/>
                <a:gd name="connsiteY17" fmla="*/ 3150892 h 3697191"/>
                <a:gd name="connsiteX18" fmla="*/ 1449454 w 5174061"/>
                <a:gd name="connsiteY18" fmla="*/ 3183212 h 3697191"/>
                <a:gd name="connsiteX19" fmla="*/ 1643463 w 5174061"/>
                <a:gd name="connsiteY19" fmla="*/ 3301716 h 3697191"/>
                <a:gd name="connsiteX20" fmla="*/ 2064352 w 5174061"/>
                <a:gd name="connsiteY20" fmla="*/ 3476665 h 3697191"/>
                <a:gd name="connsiteX21" fmla="*/ 2516088 w 5174061"/>
                <a:gd name="connsiteY21" fmla="*/ 3544618 h 3697191"/>
                <a:gd name="connsiteX22" fmla="*/ 2573268 w 5174061"/>
                <a:gd name="connsiteY22" fmla="*/ 3544986 h 3697191"/>
                <a:gd name="connsiteX23" fmla="*/ 2628607 w 5174061"/>
                <a:gd name="connsiteY23" fmla="*/ 3542868 h 3697191"/>
                <a:gd name="connsiteX24" fmla="*/ 2737811 w 5174061"/>
                <a:gd name="connsiteY24" fmla="*/ 3528781 h 3697191"/>
                <a:gd name="connsiteX25" fmla="*/ 2945356 w 5174061"/>
                <a:gd name="connsiteY25" fmla="*/ 3461379 h 3697191"/>
                <a:gd name="connsiteX26" fmla="*/ 3132366 w 5174061"/>
                <a:gd name="connsiteY26" fmla="*/ 3346834 h 3697191"/>
                <a:gd name="connsiteX27" fmla="*/ 3299304 w 5174061"/>
                <a:gd name="connsiteY27" fmla="*/ 3198588 h 3697191"/>
                <a:gd name="connsiteX28" fmla="*/ 3452982 w 5174061"/>
                <a:gd name="connsiteY28" fmla="*/ 3029625 h 3697191"/>
                <a:gd name="connsiteX29" fmla="*/ 3527474 w 5174061"/>
                <a:gd name="connsiteY29" fmla="*/ 2940494 h 3697191"/>
                <a:gd name="connsiteX30" fmla="*/ 3602148 w 5174061"/>
                <a:gd name="connsiteY30" fmla="*/ 2849797 h 3697191"/>
                <a:gd name="connsiteX31" fmla="*/ 3756380 w 5174061"/>
                <a:gd name="connsiteY31" fmla="*/ 2667021 h 3697191"/>
                <a:gd name="connsiteX32" fmla="*/ 3839435 w 5174061"/>
                <a:gd name="connsiteY32" fmla="*/ 2578074 h 3697191"/>
                <a:gd name="connsiteX33" fmla="*/ 3882619 w 5174061"/>
                <a:gd name="connsiteY33" fmla="*/ 2534428 h 3697191"/>
                <a:gd name="connsiteX34" fmla="*/ 3928934 w 5174061"/>
                <a:gd name="connsiteY34" fmla="*/ 2490139 h 3697191"/>
                <a:gd name="connsiteX35" fmla="*/ 4134085 w 5174061"/>
                <a:gd name="connsiteY35" fmla="*/ 2332041 h 3697191"/>
                <a:gd name="connsiteX36" fmla="*/ 4354888 w 5174061"/>
                <a:gd name="connsiteY36" fmla="*/ 2211603 h 3697191"/>
                <a:gd name="connsiteX37" fmla="*/ 4459212 w 5174061"/>
                <a:gd name="connsiteY37" fmla="*/ 2160131 h 3697191"/>
                <a:gd name="connsiteX38" fmla="*/ 4551935 w 5174061"/>
                <a:gd name="connsiteY38" fmla="*/ 2106817 h 3697191"/>
                <a:gd name="connsiteX39" fmla="*/ 4693090 w 5174061"/>
                <a:gd name="connsiteY39" fmla="*/ 1969437 h 3697191"/>
                <a:gd name="connsiteX40" fmla="*/ 4782498 w 5174061"/>
                <a:gd name="connsiteY40" fmla="*/ 1781137 h 3697191"/>
                <a:gd name="connsiteX41" fmla="*/ 4826512 w 5174061"/>
                <a:gd name="connsiteY41" fmla="*/ 1564478 h 3697191"/>
                <a:gd name="connsiteX42" fmla="*/ 4834247 w 5174061"/>
                <a:gd name="connsiteY42" fmla="*/ 1343582 h 3697191"/>
                <a:gd name="connsiteX43" fmla="*/ 4819882 w 5174061"/>
                <a:gd name="connsiteY43" fmla="*/ 1125541 h 3697191"/>
                <a:gd name="connsiteX44" fmla="*/ 4786918 w 5174061"/>
                <a:gd name="connsiteY44" fmla="*/ 910907 h 3697191"/>
                <a:gd name="connsiteX45" fmla="*/ 4735354 w 5174061"/>
                <a:gd name="connsiteY45" fmla="*/ 700048 h 3697191"/>
                <a:gd name="connsiteX46" fmla="*/ 4595028 w 5174061"/>
                <a:gd name="connsiteY46" fmla="*/ 285972 h 3697191"/>
                <a:gd name="connsiteX47" fmla="*/ 4499577 w 5174061"/>
                <a:gd name="connsiteY47" fmla="*/ 86313 h 3697191"/>
                <a:gd name="connsiteX48" fmla="*/ 4449808 w 5174061"/>
                <a:gd name="connsiteY48" fmla="*/ 0 h 3697191"/>
                <a:gd name="connsiteX49" fmla="*/ 4876728 w 5174061"/>
                <a:gd name="connsiteY49" fmla="*/ 0 h 3697191"/>
                <a:gd name="connsiteX50" fmla="*/ 4945109 w 5174061"/>
                <a:gd name="connsiteY50" fmla="*/ 122534 h 3697191"/>
                <a:gd name="connsiteX51" fmla="*/ 5047868 w 5174061"/>
                <a:gd name="connsiteY51" fmla="*/ 356228 h 3697191"/>
                <a:gd name="connsiteX52" fmla="*/ 5070058 w 5174061"/>
                <a:gd name="connsiteY52" fmla="*/ 416355 h 3697191"/>
                <a:gd name="connsiteX53" fmla="*/ 5090408 w 5174061"/>
                <a:gd name="connsiteY53" fmla="*/ 477311 h 3697191"/>
                <a:gd name="connsiteX54" fmla="*/ 5108455 w 5174061"/>
                <a:gd name="connsiteY54" fmla="*/ 539096 h 3697191"/>
                <a:gd name="connsiteX55" fmla="*/ 5124292 w 5174061"/>
                <a:gd name="connsiteY55" fmla="*/ 601524 h 3697191"/>
                <a:gd name="connsiteX56" fmla="*/ 5173278 w 5174061"/>
                <a:gd name="connsiteY56" fmla="*/ 1114583 h 3697191"/>
                <a:gd name="connsiteX57" fmla="*/ 5145931 w 5174061"/>
                <a:gd name="connsiteY57" fmla="*/ 1371021 h 3697191"/>
                <a:gd name="connsiteX58" fmla="*/ 5082213 w 5174061"/>
                <a:gd name="connsiteY58" fmla="*/ 1619356 h 3697191"/>
                <a:gd name="connsiteX59" fmla="*/ 4997316 w 5174061"/>
                <a:gd name="connsiteY59" fmla="*/ 1859404 h 3697191"/>
                <a:gd name="connsiteX60" fmla="*/ 4943912 w 5174061"/>
                <a:gd name="connsiteY60" fmla="*/ 1978737 h 3697191"/>
                <a:gd name="connsiteX61" fmla="*/ 4875222 w 5174061"/>
                <a:gd name="connsiteY61" fmla="*/ 2094940 h 3697191"/>
                <a:gd name="connsiteX62" fmla="*/ 4787286 w 5174061"/>
                <a:gd name="connsiteY62" fmla="*/ 2202210 h 3697191"/>
                <a:gd name="connsiteX63" fmla="*/ 4736644 w 5174061"/>
                <a:gd name="connsiteY63" fmla="*/ 2249815 h 3697191"/>
                <a:gd name="connsiteX64" fmla="*/ 4683238 w 5174061"/>
                <a:gd name="connsiteY64" fmla="*/ 2292447 h 3697191"/>
                <a:gd name="connsiteX65" fmla="*/ 4470262 w 5174061"/>
                <a:gd name="connsiteY65" fmla="*/ 2426789 h 3697191"/>
                <a:gd name="connsiteX66" fmla="*/ 4283066 w 5174061"/>
                <a:gd name="connsiteY66" fmla="*/ 2549069 h 3697191"/>
                <a:gd name="connsiteX67" fmla="*/ 4199183 w 5174061"/>
                <a:gd name="connsiteY67" fmla="*/ 2616930 h 3697191"/>
                <a:gd name="connsiteX68" fmla="*/ 4120364 w 5174061"/>
                <a:gd name="connsiteY68" fmla="*/ 2690501 h 3697191"/>
                <a:gd name="connsiteX69" fmla="*/ 4082336 w 5174061"/>
                <a:gd name="connsiteY69" fmla="*/ 2729819 h 3697191"/>
                <a:gd name="connsiteX70" fmla="*/ 4043203 w 5174061"/>
                <a:gd name="connsiteY70" fmla="*/ 2771715 h 3697191"/>
                <a:gd name="connsiteX71" fmla="*/ 3964753 w 5174061"/>
                <a:gd name="connsiteY71" fmla="*/ 2856794 h 3697191"/>
                <a:gd name="connsiteX72" fmla="*/ 3802510 w 5174061"/>
                <a:gd name="connsiteY72" fmla="*/ 3028152 h 3697191"/>
                <a:gd name="connsiteX73" fmla="*/ 3718628 w 5174061"/>
                <a:gd name="connsiteY73" fmla="*/ 3114245 h 3697191"/>
                <a:gd name="connsiteX74" fmla="*/ 3631890 w 5174061"/>
                <a:gd name="connsiteY74" fmla="*/ 3199417 h 3697191"/>
                <a:gd name="connsiteX75" fmla="*/ 3446812 w 5174061"/>
                <a:gd name="connsiteY75" fmla="*/ 3363224 h 3697191"/>
                <a:gd name="connsiteX76" fmla="*/ 3240927 w 5174061"/>
                <a:gd name="connsiteY76" fmla="*/ 3508616 h 3697191"/>
                <a:gd name="connsiteX77" fmla="*/ 3011284 w 5174061"/>
                <a:gd name="connsiteY77" fmla="*/ 3620399 h 3697191"/>
                <a:gd name="connsiteX78" fmla="*/ 2763501 w 5174061"/>
                <a:gd name="connsiteY78" fmla="*/ 3684208 h 3697191"/>
                <a:gd name="connsiteX79" fmla="*/ 2636710 w 5174061"/>
                <a:gd name="connsiteY79" fmla="*/ 3695994 h 3697191"/>
                <a:gd name="connsiteX80" fmla="*/ 2605035 w 5174061"/>
                <a:gd name="connsiteY80" fmla="*/ 3697008 h 3697191"/>
                <a:gd name="connsiteX81" fmla="*/ 2573360 w 5174061"/>
                <a:gd name="connsiteY81" fmla="*/ 3697191 h 3697191"/>
                <a:gd name="connsiteX82" fmla="*/ 2511852 w 5174061"/>
                <a:gd name="connsiteY82" fmla="*/ 3695810 h 3697191"/>
                <a:gd name="connsiteX83" fmla="*/ 1554976 w 5174061"/>
                <a:gd name="connsiteY83" fmla="*/ 3483386 h 3697191"/>
                <a:gd name="connsiteX84" fmla="*/ 1332515 w 5174061"/>
                <a:gd name="connsiteY84" fmla="*/ 3373997 h 3697191"/>
                <a:gd name="connsiteX85" fmla="*/ 1121840 w 5174061"/>
                <a:gd name="connsiteY85" fmla="*/ 3242233 h 3697191"/>
                <a:gd name="connsiteX86" fmla="*/ 742662 w 5174061"/>
                <a:gd name="connsiteY86" fmla="*/ 2920052 h 3697191"/>
                <a:gd name="connsiteX87" fmla="*/ 426282 w 5174061"/>
                <a:gd name="connsiteY87" fmla="*/ 2530745 h 3697191"/>
                <a:gd name="connsiteX88" fmla="*/ 190562 w 5174061"/>
                <a:gd name="connsiteY88" fmla="*/ 2084350 h 3697191"/>
                <a:gd name="connsiteX89" fmla="*/ 45078 w 5174061"/>
                <a:gd name="connsiteY89" fmla="*/ 1598454 h 3697191"/>
                <a:gd name="connsiteX90" fmla="*/ 9077 w 5174061"/>
                <a:gd name="connsiteY90" fmla="*/ 1346437 h 3697191"/>
                <a:gd name="connsiteX91" fmla="*/ 513 w 5174061"/>
                <a:gd name="connsiteY91" fmla="*/ 1091933 h 3697191"/>
                <a:gd name="connsiteX92" fmla="*/ 18468 w 5174061"/>
                <a:gd name="connsiteY92" fmla="*/ 838073 h 3697191"/>
                <a:gd name="connsiteX93" fmla="*/ 61652 w 5174061"/>
                <a:gd name="connsiteY93" fmla="*/ 587528 h 3697191"/>
                <a:gd name="connsiteX94" fmla="*/ 214870 w 5174061"/>
                <a:gd name="connsiteY94" fmla="*/ 104487 h 369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74061" h="3697191">
                  <a:moveTo>
                    <a:pt x="264241" y="0"/>
                  </a:moveTo>
                  <a:lnTo>
                    <a:pt x="654940" y="0"/>
                  </a:lnTo>
                  <a:lnTo>
                    <a:pt x="634048" y="36881"/>
                  </a:lnTo>
                  <a:cubicBezTo>
                    <a:pt x="600517" y="102783"/>
                    <a:pt x="569947" y="170161"/>
                    <a:pt x="542485" y="238736"/>
                  </a:cubicBezTo>
                  <a:cubicBezTo>
                    <a:pt x="487515" y="375840"/>
                    <a:pt x="445066" y="517825"/>
                    <a:pt x="416337" y="662204"/>
                  </a:cubicBezTo>
                  <a:cubicBezTo>
                    <a:pt x="402066" y="734393"/>
                    <a:pt x="391017" y="807227"/>
                    <a:pt x="382914" y="880245"/>
                  </a:cubicBezTo>
                  <a:cubicBezTo>
                    <a:pt x="375086" y="953263"/>
                    <a:pt x="370115" y="1026650"/>
                    <a:pt x="367997" y="1099943"/>
                  </a:cubicBezTo>
                  <a:cubicBezTo>
                    <a:pt x="366155" y="1173330"/>
                    <a:pt x="366708" y="1246808"/>
                    <a:pt x="371311" y="1320102"/>
                  </a:cubicBezTo>
                  <a:cubicBezTo>
                    <a:pt x="374995" y="1393396"/>
                    <a:pt x="382453" y="1466507"/>
                    <a:pt x="392397" y="1539340"/>
                  </a:cubicBezTo>
                  <a:cubicBezTo>
                    <a:pt x="412839" y="1684916"/>
                    <a:pt x="446907" y="1829018"/>
                    <a:pt x="495433" y="1968700"/>
                  </a:cubicBezTo>
                  <a:cubicBezTo>
                    <a:pt x="543866" y="2108291"/>
                    <a:pt x="605743" y="2243830"/>
                    <a:pt x="680602" y="2372187"/>
                  </a:cubicBezTo>
                  <a:cubicBezTo>
                    <a:pt x="718170" y="2436274"/>
                    <a:pt x="758593" y="2498979"/>
                    <a:pt x="802053" y="2559474"/>
                  </a:cubicBezTo>
                  <a:cubicBezTo>
                    <a:pt x="823691" y="2589860"/>
                    <a:pt x="846343" y="2619509"/>
                    <a:pt x="869455" y="2648790"/>
                  </a:cubicBezTo>
                  <a:cubicBezTo>
                    <a:pt x="892934" y="2677978"/>
                    <a:pt x="916874" y="2706983"/>
                    <a:pt x="941644" y="2735343"/>
                  </a:cubicBezTo>
                  <a:cubicBezTo>
                    <a:pt x="1040443" y="2848784"/>
                    <a:pt x="1149740" y="2953385"/>
                    <a:pt x="1267324" y="3048041"/>
                  </a:cubicBezTo>
                  <a:cubicBezTo>
                    <a:pt x="1282240" y="3059642"/>
                    <a:pt x="1296697" y="3071797"/>
                    <a:pt x="1311706" y="3083214"/>
                  </a:cubicBezTo>
                  <a:lnTo>
                    <a:pt x="1356916" y="3117467"/>
                  </a:lnTo>
                  <a:lnTo>
                    <a:pt x="1402771" y="3150892"/>
                  </a:lnTo>
                  <a:lnTo>
                    <a:pt x="1449454" y="3183212"/>
                  </a:lnTo>
                  <a:cubicBezTo>
                    <a:pt x="1512252" y="3225383"/>
                    <a:pt x="1576798" y="3265252"/>
                    <a:pt x="1643463" y="3301716"/>
                  </a:cubicBezTo>
                  <a:cubicBezTo>
                    <a:pt x="1776608" y="3374549"/>
                    <a:pt x="1917396" y="3435137"/>
                    <a:pt x="2064352" y="3476665"/>
                  </a:cubicBezTo>
                  <a:cubicBezTo>
                    <a:pt x="2211217" y="3518100"/>
                    <a:pt x="2363422" y="3541120"/>
                    <a:pt x="2516088" y="3544618"/>
                  </a:cubicBezTo>
                  <a:lnTo>
                    <a:pt x="2573268" y="3544986"/>
                  </a:lnTo>
                  <a:cubicBezTo>
                    <a:pt x="2591776" y="3544710"/>
                    <a:pt x="2610191" y="3544158"/>
                    <a:pt x="2628607" y="3542868"/>
                  </a:cubicBezTo>
                  <a:cubicBezTo>
                    <a:pt x="2665346" y="3540198"/>
                    <a:pt x="2701901" y="3535779"/>
                    <a:pt x="2737811" y="3528781"/>
                  </a:cubicBezTo>
                  <a:cubicBezTo>
                    <a:pt x="2809725" y="3515061"/>
                    <a:pt x="2879428" y="3492318"/>
                    <a:pt x="2945356" y="3461379"/>
                  </a:cubicBezTo>
                  <a:cubicBezTo>
                    <a:pt x="3011467" y="3430718"/>
                    <a:pt x="3073620" y="3391400"/>
                    <a:pt x="3132366" y="3346834"/>
                  </a:cubicBezTo>
                  <a:cubicBezTo>
                    <a:pt x="3191204" y="3302453"/>
                    <a:pt x="3246359" y="3252086"/>
                    <a:pt x="3299304" y="3198588"/>
                  </a:cubicBezTo>
                  <a:cubicBezTo>
                    <a:pt x="3352341" y="3145091"/>
                    <a:pt x="3402800" y="3088002"/>
                    <a:pt x="3452982" y="3029625"/>
                  </a:cubicBezTo>
                  <a:cubicBezTo>
                    <a:pt x="3478027" y="3000344"/>
                    <a:pt x="3502704" y="2970603"/>
                    <a:pt x="3527474" y="2940494"/>
                  </a:cubicBezTo>
                  <a:lnTo>
                    <a:pt x="3602148" y="2849797"/>
                  </a:lnTo>
                  <a:cubicBezTo>
                    <a:pt x="3652332" y="2789025"/>
                    <a:pt x="3702514" y="2727056"/>
                    <a:pt x="3756380" y="2667021"/>
                  </a:cubicBezTo>
                  <a:cubicBezTo>
                    <a:pt x="3783358" y="2637004"/>
                    <a:pt x="3810982" y="2607354"/>
                    <a:pt x="3839435" y="2578074"/>
                  </a:cubicBezTo>
                  <a:lnTo>
                    <a:pt x="3882619" y="2534428"/>
                  </a:lnTo>
                  <a:cubicBezTo>
                    <a:pt x="3897167" y="2519972"/>
                    <a:pt x="3913189" y="2504595"/>
                    <a:pt x="3928934" y="2490139"/>
                  </a:cubicBezTo>
                  <a:cubicBezTo>
                    <a:pt x="3992100" y="2431485"/>
                    <a:pt x="4061527" y="2378448"/>
                    <a:pt x="4134085" y="2332041"/>
                  </a:cubicBezTo>
                  <a:cubicBezTo>
                    <a:pt x="4206550" y="2285449"/>
                    <a:pt x="4282606" y="2246684"/>
                    <a:pt x="4354888" y="2211603"/>
                  </a:cubicBezTo>
                  <a:cubicBezTo>
                    <a:pt x="4390982" y="2194108"/>
                    <a:pt x="4426156" y="2177350"/>
                    <a:pt x="4459212" y="2160131"/>
                  </a:cubicBezTo>
                  <a:cubicBezTo>
                    <a:pt x="4492360" y="2143097"/>
                    <a:pt x="4523574" y="2125878"/>
                    <a:pt x="4551935" y="2106817"/>
                  </a:cubicBezTo>
                  <a:cubicBezTo>
                    <a:pt x="4609023" y="2069250"/>
                    <a:pt x="4655246" y="2024592"/>
                    <a:pt x="4693090" y="1969437"/>
                  </a:cubicBezTo>
                  <a:cubicBezTo>
                    <a:pt x="4730658" y="1914375"/>
                    <a:pt x="4760308" y="1850104"/>
                    <a:pt x="4782498" y="1781137"/>
                  </a:cubicBezTo>
                  <a:cubicBezTo>
                    <a:pt x="4804506" y="1712263"/>
                    <a:pt x="4818593" y="1637956"/>
                    <a:pt x="4826512" y="1564478"/>
                  </a:cubicBezTo>
                  <a:cubicBezTo>
                    <a:pt x="4834154" y="1490722"/>
                    <a:pt x="4835812" y="1416784"/>
                    <a:pt x="4834247" y="1343582"/>
                  </a:cubicBezTo>
                  <a:cubicBezTo>
                    <a:pt x="4831944" y="1270288"/>
                    <a:pt x="4826972" y="1197638"/>
                    <a:pt x="4819882" y="1125541"/>
                  </a:cubicBezTo>
                  <a:cubicBezTo>
                    <a:pt x="4812792" y="1053444"/>
                    <a:pt x="4802019" y="981714"/>
                    <a:pt x="4786918" y="910907"/>
                  </a:cubicBezTo>
                  <a:cubicBezTo>
                    <a:pt x="4772001" y="840007"/>
                    <a:pt x="4754230" y="769935"/>
                    <a:pt x="4735354" y="700048"/>
                  </a:cubicBezTo>
                  <a:cubicBezTo>
                    <a:pt x="4697603" y="560365"/>
                    <a:pt x="4653220" y="421051"/>
                    <a:pt x="4595028" y="285972"/>
                  </a:cubicBezTo>
                  <a:cubicBezTo>
                    <a:pt x="4565931" y="218433"/>
                    <a:pt x="4534072" y="151815"/>
                    <a:pt x="4499577" y="86313"/>
                  </a:cubicBezTo>
                  <a:lnTo>
                    <a:pt x="4449808" y="0"/>
                  </a:lnTo>
                  <a:lnTo>
                    <a:pt x="4876728" y="0"/>
                  </a:lnTo>
                  <a:lnTo>
                    <a:pt x="4945109" y="122534"/>
                  </a:lnTo>
                  <a:cubicBezTo>
                    <a:pt x="4982860" y="198498"/>
                    <a:pt x="5017022" y="276581"/>
                    <a:pt x="5047868" y="356228"/>
                  </a:cubicBezTo>
                  <a:cubicBezTo>
                    <a:pt x="5055418" y="376209"/>
                    <a:pt x="5063244" y="396097"/>
                    <a:pt x="5070058" y="416355"/>
                  </a:cubicBezTo>
                  <a:lnTo>
                    <a:pt x="5090408" y="477311"/>
                  </a:lnTo>
                  <a:lnTo>
                    <a:pt x="5108455" y="539096"/>
                  </a:lnTo>
                  <a:cubicBezTo>
                    <a:pt x="5114348" y="559721"/>
                    <a:pt x="5119136" y="580715"/>
                    <a:pt x="5124292" y="601524"/>
                  </a:cubicBezTo>
                  <a:cubicBezTo>
                    <a:pt x="5163702" y="768923"/>
                    <a:pt x="5177698" y="942490"/>
                    <a:pt x="5173278" y="1114583"/>
                  </a:cubicBezTo>
                  <a:cubicBezTo>
                    <a:pt x="5170976" y="1200677"/>
                    <a:pt x="5161860" y="1286585"/>
                    <a:pt x="5145931" y="1371021"/>
                  </a:cubicBezTo>
                  <a:cubicBezTo>
                    <a:pt x="5129909" y="1455457"/>
                    <a:pt x="5107718" y="1538328"/>
                    <a:pt x="5082213" y="1619356"/>
                  </a:cubicBezTo>
                  <a:cubicBezTo>
                    <a:pt x="5056800" y="1700569"/>
                    <a:pt x="5029544" y="1779572"/>
                    <a:pt x="4997316" y="1859404"/>
                  </a:cubicBezTo>
                  <a:cubicBezTo>
                    <a:pt x="4981204" y="1899274"/>
                    <a:pt x="4963708" y="1939143"/>
                    <a:pt x="4943912" y="1978737"/>
                  </a:cubicBezTo>
                  <a:cubicBezTo>
                    <a:pt x="4923746" y="2018146"/>
                    <a:pt x="4901464" y="2057372"/>
                    <a:pt x="4875222" y="2094940"/>
                  </a:cubicBezTo>
                  <a:cubicBezTo>
                    <a:pt x="4849348" y="2132691"/>
                    <a:pt x="4819790" y="2168879"/>
                    <a:pt x="4787286" y="2202210"/>
                  </a:cubicBezTo>
                  <a:cubicBezTo>
                    <a:pt x="4770989" y="2218785"/>
                    <a:pt x="4754046" y="2234714"/>
                    <a:pt x="4736644" y="2249815"/>
                  </a:cubicBezTo>
                  <a:cubicBezTo>
                    <a:pt x="4719240" y="2264824"/>
                    <a:pt x="4701285" y="2278912"/>
                    <a:pt x="4683238" y="2292447"/>
                  </a:cubicBezTo>
                  <a:cubicBezTo>
                    <a:pt x="4610681" y="2346405"/>
                    <a:pt x="4537202" y="2386828"/>
                    <a:pt x="4470262" y="2426789"/>
                  </a:cubicBezTo>
                  <a:cubicBezTo>
                    <a:pt x="4402953" y="2466382"/>
                    <a:pt x="4340892" y="2505700"/>
                    <a:pt x="4283066" y="2549069"/>
                  </a:cubicBezTo>
                  <a:cubicBezTo>
                    <a:pt x="4253970" y="2570523"/>
                    <a:pt x="4226163" y="2593267"/>
                    <a:pt x="4199183" y="2616930"/>
                  </a:cubicBezTo>
                  <a:cubicBezTo>
                    <a:pt x="4172021" y="2640319"/>
                    <a:pt x="4145871" y="2665087"/>
                    <a:pt x="4120364" y="2690501"/>
                  </a:cubicBezTo>
                  <a:cubicBezTo>
                    <a:pt x="4107474" y="2703392"/>
                    <a:pt x="4095412" y="2716006"/>
                    <a:pt x="4082336" y="2729819"/>
                  </a:cubicBezTo>
                  <a:lnTo>
                    <a:pt x="4043203" y="2771715"/>
                  </a:lnTo>
                  <a:lnTo>
                    <a:pt x="3964753" y="2856794"/>
                  </a:lnTo>
                  <a:cubicBezTo>
                    <a:pt x="3911992" y="2913790"/>
                    <a:pt x="3857574" y="2970603"/>
                    <a:pt x="3802510" y="3028152"/>
                  </a:cubicBezTo>
                  <a:cubicBezTo>
                    <a:pt x="3774980" y="3056880"/>
                    <a:pt x="3746896" y="3085517"/>
                    <a:pt x="3718628" y="3114245"/>
                  </a:cubicBezTo>
                  <a:cubicBezTo>
                    <a:pt x="3690175" y="3142789"/>
                    <a:pt x="3661263" y="3171149"/>
                    <a:pt x="3631890" y="3199417"/>
                  </a:cubicBezTo>
                  <a:cubicBezTo>
                    <a:pt x="3573236" y="3255954"/>
                    <a:pt x="3511636" y="3310924"/>
                    <a:pt x="3446812" y="3363224"/>
                  </a:cubicBezTo>
                  <a:cubicBezTo>
                    <a:pt x="3382082" y="3415524"/>
                    <a:pt x="3313484" y="3464694"/>
                    <a:pt x="3240927" y="3508616"/>
                  </a:cubicBezTo>
                  <a:cubicBezTo>
                    <a:pt x="3168369" y="3552444"/>
                    <a:pt x="3091484" y="3590565"/>
                    <a:pt x="3011284" y="3620399"/>
                  </a:cubicBezTo>
                  <a:cubicBezTo>
                    <a:pt x="2931083" y="3650324"/>
                    <a:pt x="2847753" y="3671870"/>
                    <a:pt x="2763501" y="3684208"/>
                  </a:cubicBezTo>
                  <a:cubicBezTo>
                    <a:pt x="2721330" y="3690193"/>
                    <a:pt x="2679066" y="3694429"/>
                    <a:pt x="2636710" y="3695994"/>
                  </a:cubicBezTo>
                  <a:lnTo>
                    <a:pt x="2605035" y="3697008"/>
                  </a:lnTo>
                  <a:lnTo>
                    <a:pt x="2573360" y="3697191"/>
                  </a:lnTo>
                  <a:lnTo>
                    <a:pt x="2511852" y="3695810"/>
                  </a:lnTo>
                  <a:cubicBezTo>
                    <a:pt x="2184330" y="3685037"/>
                    <a:pt x="1858557" y="3613861"/>
                    <a:pt x="1554976" y="3483386"/>
                  </a:cubicBezTo>
                  <a:cubicBezTo>
                    <a:pt x="1479195" y="3450606"/>
                    <a:pt x="1404704" y="3414327"/>
                    <a:pt x="1332515" y="3373997"/>
                  </a:cubicBezTo>
                  <a:cubicBezTo>
                    <a:pt x="1260050" y="3333943"/>
                    <a:pt x="1189794" y="3289838"/>
                    <a:pt x="1121840" y="3242233"/>
                  </a:cubicBezTo>
                  <a:cubicBezTo>
                    <a:pt x="986117" y="3147025"/>
                    <a:pt x="859417" y="3038557"/>
                    <a:pt x="742662" y="2920052"/>
                  </a:cubicBezTo>
                  <a:cubicBezTo>
                    <a:pt x="626000" y="2801823"/>
                    <a:pt x="518821" y="2670797"/>
                    <a:pt x="426282" y="2530745"/>
                  </a:cubicBezTo>
                  <a:cubicBezTo>
                    <a:pt x="333652" y="2390418"/>
                    <a:pt x="254741" y="2240700"/>
                    <a:pt x="190562" y="2084350"/>
                  </a:cubicBezTo>
                  <a:cubicBezTo>
                    <a:pt x="126292" y="1928094"/>
                    <a:pt x="77858" y="1764932"/>
                    <a:pt x="45078" y="1598454"/>
                  </a:cubicBezTo>
                  <a:cubicBezTo>
                    <a:pt x="28504" y="1515216"/>
                    <a:pt x="16903" y="1430964"/>
                    <a:pt x="9077" y="1346437"/>
                  </a:cubicBezTo>
                  <a:cubicBezTo>
                    <a:pt x="2262" y="1261817"/>
                    <a:pt x="-1421" y="1176828"/>
                    <a:pt x="513" y="1091933"/>
                  </a:cubicBezTo>
                  <a:cubicBezTo>
                    <a:pt x="1986" y="1007036"/>
                    <a:pt x="8063" y="922232"/>
                    <a:pt x="18468" y="838073"/>
                  </a:cubicBezTo>
                  <a:cubicBezTo>
                    <a:pt x="28689" y="753822"/>
                    <a:pt x="43237" y="670215"/>
                    <a:pt x="61652" y="587528"/>
                  </a:cubicBezTo>
                  <a:cubicBezTo>
                    <a:pt x="98300" y="422156"/>
                    <a:pt x="149679" y="260283"/>
                    <a:pt x="214870" y="10448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1" name="Freeform: Shape 1040">
              <a:extLst>
                <a:ext uri="{FF2B5EF4-FFF2-40B4-BE49-F238E27FC236}">
                  <a16:creationId xmlns:a16="http://schemas.microsoft.com/office/drawing/2014/main" id="{B6160BCB-9856-41AA-A8B4-C000F9D31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2599" y="-1438"/>
              <a:ext cx="5207741" cy="3738815"/>
            </a:xfrm>
            <a:custGeom>
              <a:avLst/>
              <a:gdLst>
                <a:gd name="connsiteX0" fmla="*/ 244572 w 5207741"/>
                <a:gd name="connsiteY0" fmla="*/ 0 h 3738815"/>
                <a:gd name="connsiteX1" fmla="*/ 762601 w 5207741"/>
                <a:gd name="connsiteY1" fmla="*/ 0 h 3738815"/>
                <a:gd name="connsiteX2" fmla="*/ 717282 w 5207741"/>
                <a:gd name="connsiteY2" fmla="*/ 76130 h 3738815"/>
                <a:gd name="connsiteX3" fmla="*/ 628158 w 5207741"/>
                <a:gd name="connsiteY3" fmla="*/ 264800 h 3738815"/>
                <a:gd name="connsiteX4" fmla="*/ 460483 w 5207741"/>
                <a:gd name="connsiteY4" fmla="*/ 1110997 h 3738815"/>
                <a:gd name="connsiteX5" fmla="*/ 599705 w 5207741"/>
                <a:gd name="connsiteY5" fmla="*/ 1885190 h 3738815"/>
                <a:gd name="connsiteX6" fmla="*/ 982566 w 5207741"/>
                <a:gd name="connsiteY6" fmla="*/ 2534986 h 3738815"/>
                <a:gd name="connsiteX7" fmla="*/ 1690186 w 5207741"/>
                <a:gd name="connsiteY7" fmla="*/ 3078339 h 3738815"/>
                <a:gd name="connsiteX8" fmla="*/ 2582147 w 5207741"/>
                <a:gd name="connsiteY8" fmla="*/ 3278517 h 3738815"/>
                <a:gd name="connsiteX9" fmla="*/ 3046773 w 5207741"/>
                <a:gd name="connsiteY9" fmla="*/ 3124195 h 3738815"/>
                <a:gd name="connsiteX10" fmla="*/ 3534327 w 5207741"/>
                <a:gd name="connsiteY10" fmla="*/ 2653491 h 3738815"/>
                <a:gd name="connsiteX11" fmla="*/ 3788371 w 5207741"/>
                <a:gd name="connsiteY11" fmla="*/ 2381860 h 3738815"/>
                <a:gd name="connsiteX12" fmla="*/ 4381538 w 5207741"/>
                <a:gd name="connsiteY12" fmla="*/ 1954710 h 3738815"/>
                <a:gd name="connsiteX13" fmla="*/ 4572876 w 5207741"/>
                <a:gd name="connsiteY13" fmla="*/ 1832613 h 3738815"/>
                <a:gd name="connsiteX14" fmla="*/ 4687698 w 5207741"/>
                <a:gd name="connsiteY14" fmla="*/ 1584555 h 3738815"/>
                <a:gd name="connsiteX15" fmla="*/ 4694328 w 5207741"/>
                <a:gd name="connsiteY15" fmla="*/ 722704 h 3738815"/>
                <a:gd name="connsiteX16" fmla="*/ 4427822 w 5207741"/>
                <a:gd name="connsiteY16" fmla="*/ 101669 h 3738815"/>
                <a:gd name="connsiteX17" fmla="*/ 4357980 w 5207741"/>
                <a:gd name="connsiteY17" fmla="*/ 0 h 3738815"/>
                <a:gd name="connsiteX18" fmla="*/ 4900539 w 5207741"/>
                <a:gd name="connsiteY18" fmla="*/ 0 h 3738815"/>
                <a:gd name="connsiteX19" fmla="*/ 5023799 w 5207741"/>
                <a:gd name="connsiteY19" fmla="*/ 256448 h 3738815"/>
                <a:gd name="connsiteX20" fmla="*/ 5131054 w 5207741"/>
                <a:gd name="connsiteY20" fmla="*/ 1708493 h 3738815"/>
                <a:gd name="connsiteX21" fmla="*/ 4116721 w 5207741"/>
                <a:gd name="connsiteY21" fmla="*/ 2704502 h 3738815"/>
                <a:gd name="connsiteX22" fmla="*/ 2582056 w 5207741"/>
                <a:gd name="connsiteY22" fmla="*/ 3738815 h 3738815"/>
                <a:gd name="connsiteX23" fmla="*/ 632301 w 5207741"/>
                <a:gd name="connsiteY23" fmla="*/ 2833780 h 3738815"/>
                <a:gd name="connsiteX24" fmla="*/ 0 w 5207741"/>
                <a:gd name="connsiteY24" fmla="*/ 1110906 h 3738815"/>
                <a:gd name="connsiteX25" fmla="*/ 202913 w 5207741"/>
                <a:gd name="connsiteY25" fmla="*/ 88013 h 37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07741" h="3738815">
                  <a:moveTo>
                    <a:pt x="244572" y="0"/>
                  </a:moveTo>
                  <a:lnTo>
                    <a:pt x="762601" y="0"/>
                  </a:lnTo>
                  <a:lnTo>
                    <a:pt x="717282" y="76130"/>
                  </a:lnTo>
                  <a:cubicBezTo>
                    <a:pt x="684728" y="137306"/>
                    <a:pt x="654998" y="200230"/>
                    <a:pt x="628158" y="264800"/>
                  </a:cubicBezTo>
                  <a:cubicBezTo>
                    <a:pt x="516927" y="532471"/>
                    <a:pt x="460483" y="817176"/>
                    <a:pt x="460483" y="1110997"/>
                  </a:cubicBezTo>
                  <a:cubicBezTo>
                    <a:pt x="460483" y="1378024"/>
                    <a:pt x="507351" y="1638514"/>
                    <a:pt x="599705" y="1885190"/>
                  </a:cubicBezTo>
                  <a:cubicBezTo>
                    <a:pt x="688836" y="2123213"/>
                    <a:pt x="817654" y="2341899"/>
                    <a:pt x="982566" y="2534986"/>
                  </a:cubicBezTo>
                  <a:cubicBezTo>
                    <a:pt x="1177587" y="2763432"/>
                    <a:pt x="1422331" y="2951271"/>
                    <a:pt x="1690186" y="3078339"/>
                  </a:cubicBezTo>
                  <a:cubicBezTo>
                    <a:pt x="1970289" y="3211208"/>
                    <a:pt x="2270370" y="3278517"/>
                    <a:pt x="2582147" y="3278517"/>
                  </a:cubicBezTo>
                  <a:cubicBezTo>
                    <a:pt x="2751940" y="3278517"/>
                    <a:pt x="2895213" y="3230912"/>
                    <a:pt x="3046773" y="3124195"/>
                  </a:cubicBezTo>
                  <a:cubicBezTo>
                    <a:pt x="3210120" y="3009188"/>
                    <a:pt x="3367573" y="2836358"/>
                    <a:pt x="3534327" y="2653491"/>
                  </a:cubicBezTo>
                  <a:cubicBezTo>
                    <a:pt x="3615264" y="2564727"/>
                    <a:pt x="3698871" y="2472925"/>
                    <a:pt x="3788371" y="2381860"/>
                  </a:cubicBezTo>
                  <a:cubicBezTo>
                    <a:pt x="4015803" y="2150375"/>
                    <a:pt x="4227214" y="2037303"/>
                    <a:pt x="4381538" y="1954710"/>
                  </a:cubicBezTo>
                  <a:cubicBezTo>
                    <a:pt x="4479325" y="1902317"/>
                    <a:pt x="4536506" y="1870826"/>
                    <a:pt x="4572876" y="1832613"/>
                  </a:cubicBezTo>
                  <a:cubicBezTo>
                    <a:pt x="4615601" y="1787772"/>
                    <a:pt x="4654274" y="1704257"/>
                    <a:pt x="4687698" y="1584555"/>
                  </a:cubicBezTo>
                  <a:cubicBezTo>
                    <a:pt x="4765044" y="1307676"/>
                    <a:pt x="4767254" y="1017723"/>
                    <a:pt x="4694328" y="722704"/>
                  </a:cubicBezTo>
                  <a:cubicBezTo>
                    <a:pt x="4642396" y="512766"/>
                    <a:pt x="4551463" y="301482"/>
                    <a:pt x="4427822" y="101669"/>
                  </a:cubicBezTo>
                  <a:lnTo>
                    <a:pt x="4357980" y="0"/>
                  </a:lnTo>
                  <a:lnTo>
                    <a:pt x="4900539" y="0"/>
                  </a:lnTo>
                  <a:lnTo>
                    <a:pt x="5023799" y="256448"/>
                  </a:lnTo>
                  <a:cubicBezTo>
                    <a:pt x="5212139" y="710891"/>
                    <a:pt x="5269776" y="1212048"/>
                    <a:pt x="5131054" y="1708493"/>
                  </a:cubicBezTo>
                  <a:cubicBezTo>
                    <a:pt x="4936032" y="2406445"/>
                    <a:pt x="4583926" y="2228919"/>
                    <a:pt x="4116721" y="2704502"/>
                  </a:cubicBezTo>
                  <a:cubicBezTo>
                    <a:pt x="3649425" y="3180085"/>
                    <a:pt x="3295108" y="3738815"/>
                    <a:pt x="2582056" y="3738815"/>
                  </a:cubicBezTo>
                  <a:cubicBezTo>
                    <a:pt x="1803627" y="3738815"/>
                    <a:pt x="1105674" y="3388274"/>
                    <a:pt x="632301" y="2833780"/>
                  </a:cubicBezTo>
                  <a:cubicBezTo>
                    <a:pt x="238483" y="2372468"/>
                    <a:pt x="0" y="1770001"/>
                    <a:pt x="0" y="1110906"/>
                  </a:cubicBezTo>
                  <a:cubicBezTo>
                    <a:pt x="0" y="748072"/>
                    <a:pt x="72253" y="402411"/>
                    <a:pt x="202913" y="8801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2" name="Freeform: Shape 1041">
              <a:extLst>
                <a:ext uri="{FF2B5EF4-FFF2-40B4-BE49-F238E27FC236}">
                  <a16:creationId xmlns:a16="http://schemas.microsoft.com/office/drawing/2014/main" id="{36BE7FD8-DDBE-4757-AEA0-50DEA9A49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2599" y="-1438"/>
              <a:ext cx="5207741" cy="3738815"/>
            </a:xfrm>
            <a:custGeom>
              <a:avLst/>
              <a:gdLst>
                <a:gd name="connsiteX0" fmla="*/ 244572 w 5207741"/>
                <a:gd name="connsiteY0" fmla="*/ 0 h 3738815"/>
                <a:gd name="connsiteX1" fmla="*/ 869557 w 5207741"/>
                <a:gd name="connsiteY1" fmla="*/ 0 h 3738815"/>
                <a:gd name="connsiteX2" fmla="*/ 798472 w 5207741"/>
                <a:gd name="connsiteY2" fmla="*/ 119401 h 3738815"/>
                <a:gd name="connsiteX3" fmla="*/ 713145 w 5207741"/>
                <a:gd name="connsiteY3" fmla="*/ 300066 h 3738815"/>
                <a:gd name="connsiteX4" fmla="*/ 552561 w 5207741"/>
                <a:gd name="connsiteY4" fmla="*/ 1110906 h 3738815"/>
                <a:gd name="connsiteX5" fmla="*/ 685890 w 5207741"/>
                <a:gd name="connsiteY5" fmla="*/ 1852779 h 3738815"/>
                <a:gd name="connsiteX6" fmla="*/ 1052546 w 5207741"/>
                <a:gd name="connsiteY6" fmla="*/ 2475043 h 3738815"/>
                <a:gd name="connsiteX7" fmla="*/ 1729596 w 5207741"/>
                <a:gd name="connsiteY7" fmla="*/ 2995009 h 3738815"/>
                <a:gd name="connsiteX8" fmla="*/ 2582147 w 5207741"/>
                <a:gd name="connsiteY8" fmla="*/ 3186347 h 3738815"/>
                <a:gd name="connsiteX9" fmla="*/ 3466281 w 5207741"/>
                <a:gd name="connsiteY9" fmla="*/ 2591430 h 3738815"/>
                <a:gd name="connsiteX10" fmla="*/ 3722720 w 5207741"/>
                <a:gd name="connsiteY10" fmla="*/ 2317314 h 3738815"/>
                <a:gd name="connsiteX11" fmla="*/ 4338077 w 5207741"/>
                <a:gd name="connsiteY11" fmla="*/ 1873497 h 3738815"/>
                <a:gd name="connsiteX12" fmla="*/ 4506212 w 5207741"/>
                <a:gd name="connsiteY12" fmla="*/ 1769080 h 3738815"/>
                <a:gd name="connsiteX13" fmla="*/ 4599026 w 5207741"/>
                <a:gd name="connsiteY13" fmla="*/ 1559787 h 3738815"/>
                <a:gd name="connsiteX14" fmla="*/ 4605012 w 5207741"/>
                <a:gd name="connsiteY14" fmla="*/ 744803 h 3738815"/>
                <a:gd name="connsiteX15" fmla="*/ 4349253 w 5207741"/>
                <a:gd name="connsiteY15" fmla="*/ 149548 h 3738815"/>
                <a:gd name="connsiteX16" fmla="*/ 4246488 w 5207741"/>
                <a:gd name="connsiteY16" fmla="*/ 0 h 3738815"/>
                <a:gd name="connsiteX17" fmla="*/ 4900539 w 5207741"/>
                <a:gd name="connsiteY17" fmla="*/ 0 h 3738815"/>
                <a:gd name="connsiteX18" fmla="*/ 5023799 w 5207741"/>
                <a:gd name="connsiteY18" fmla="*/ 256448 h 3738815"/>
                <a:gd name="connsiteX19" fmla="*/ 5131054 w 5207741"/>
                <a:gd name="connsiteY19" fmla="*/ 1708493 h 3738815"/>
                <a:gd name="connsiteX20" fmla="*/ 4116721 w 5207741"/>
                <a:gd name="connsiteY20" fmla="*/ 2704502 h 3738815"/>
                <a:gd name="connsiteX21" fmla="*/ 2582056 w 5207741"/>
                <a:gd name="connsiteY21" fmla="*/ 3738815 h 3738815"/>
                <a:gd name="connsiteX22" fmla="*/ 632301 w 5207741"/>
                <a:gd name="connsiteY22" fmla="*/ 2833780 h 3738815"/>
                <a:gd name="connsiteX23" fmla="*/ 0 w 5207741"/>
                <a:gd name="connsiteY23" fmla="*/ 1110906 h 3738815"/>
                <a:gd name="connsiteX24" fmla="*/ 202913 w 5207741"/>
                <a:gd name="connsiteY24" fmla="*/ 88013 h 37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07741" h="3738815">
                  <a:moveTo>
                    <a:pt x="244572" y="0"/>
                  </a:moveTo>
                  <a:lnTo>
                    <a:pt x="869557" y="0"/>
                  </a:lnTo>
                  <a:lnTo>
                    <a:pt x="798472" y="119401"/>
                  </a:lnTo>
                  <a:cubicBezTo>
                    <a:pt x="767299" y="177982"/>
                    <a:pt x="738835" y="238236"/>
                    <a:pt x="713145" y="300066"/>
                  </a:cubicBezTo>
                  <a:cubicBezTo>
                    <a:pt x="606611" y="556503"/>
                    <a:pt x="552561" y="829331"/>
                    <a:pt x="552561" y="1110906"/>
                  </a:cubicBezTo>
                  <a:cubicBezTo>
                    <a:pt x="552561" y="1366883"/>
                    <a:pt x="597403" y="1616415"/>
                    <a:pt x="685890" y="1852779"/>
                  </a:cubicBezTo>
                  <a:cubicBezTo>
                    <a:pt x="771247" y="2080764"/>
                    <a:pt x="894631" y="2290058"/>
                    <a:pt x="1052546" y="2475043"/>
                  </a:cubicBezTo>
                  <a:cubicBezTo>
                    <a:pt x="1239188" y="2693729"/>
                    <a:pt x="1473342" y="2873466"/>
                    <a:pt x="1729596" y="2995009"/>
                  </a:cubicBezTo>
                  <a:cubicBezTo>
                    <a:pt x="1997267" y="3121985"/>
                    <a:pt x="2284091" y="3186347"/>
                    <a:pt x="2582147" y="3186347"/>
                  </a:cubicBezTo>
                  <a:cubicBezTo>
                    <a:pt x="2908748" y="3186347"/>
                    <a:pt x="3109939" y="2982394"/>
                    <a:pt x="3466281" y="2591430"/>
                  </a:cubicBezTo>
                  <a:cubicBezTo>
                    <a:pt x="3547771" y="2502022"/>
                    <a:pt x="3632022" y="2409575"/>
                    <a:pt x="3722720" y="2317314"/>
                  </a:cubicBezTo>
                  <a:cubicBezTo>
                    <a:pt x="3959913" y="2075884"/>
                    <a:pt x="4178506" y="1958853"/>
                    <a:pt x="4338077" y="1873497"/>
                  </a:cubicBezTo>
                  <a:cubicBezTo>
                    <a:pt x="4416344" y="1831509"/>
                    <a:pt x="4478220" y="1798453"/>
                    <a:pt x="4506212" y="1769080"/>
                  </a:cubicBezTo>
                  <a:cubicBezTo>
                    <a:pt x="4537518" y="1736208"/>
                    <a:pt x="4570483" y="1661901"/>
                    <a:pt x="4599026" y="1559787"/>
                  </a:cubicBezTo>
                  <a:cubicBezTo>
                    <a:pt x="4672136" y="1298377"/>
                    <a:pt x="4674070" y="1024169"/>
                    <a:pt x="4605012" y="744803"/>
                  </a:cubicBezTo>
                  <a:cubicBezTo>
                    <a:pt x="4555290" y="543912"/>
                    <a:pt x="4468017" y="341363"/>
                    <a:pt x="4349253" y="149548"/>
                  </a:cubicBezTo>
                  <a:lnTo>
                    <a:pt x="4246488" y="0"/>
                  </a:lnTo>
                  <a:lnTo>
                    <a:pt x="4900539" y="0"/>
                  </a:lnTo>
                  <a:lnTo>
                    <a:pt x="5023799" y="256448"/>
                  </a:lnTo>
                  <a:cubicBezTo>
                    <a:pt x="5212139" y="710891"/>
                    <a:pt x="5269776" y="1212048"/>
                    <a:pt x="5131054" y="1708493"/>
                  </a:cubicBezTo>
                  <a:cubicBezTo>
                    <a:pt x="4936032" y="2406445"/>
                    <a:pt x="4583926" y="2228919"/>
                    <a:pt x="4116721" y="2704502"/>
                  </a:cubicBezTo>
                  <a:cubicBezTo>
                    <a:pt x="3649425" y="3180085"/>
                    <a:pt x="3295108" y="3738815"/>
                    <a:pt x="2582056" y="3738815"/>
                  </a:cubicBezTo>
                  <a:cubicBezTo>
                    <a:pt x="1803627" y="3738815"/>
                    <a:pt x="1105674" y="3388274"/>
                    <a:pt x="632301" y="2833780"/>
                  </a:cubicBezTo>
                  <a:cubicBezTo>
                    <a:pt x="238483" y="2372468"/>
                    <a:pt x="0" y="1770001"/>
                    <a:pt x="0" y="1110906"/>
                  </a:cubicBezTo>
                  <a:cubicBezTo>
                    <a:pt x="0" y="748072"/>
                    <a:pt x="72253" y="402411"/>
                    <a:pt x="202913" y="8801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43" name="Freeform: Shape 1042">
              <a:extLst>
                <a:ext uri="{FF2B5EF4-FFF2-40B4-BE49-F238E27FC236}">
                  <a16:creationId xmlns:a16="http://schemas.microsoft.com/office/drawing/2014/main" id="{E9FC4450-C88E-4D5D-99DD-0A34BCFC9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05815" y="-1438"/>
              <a:ext cx="5699636" cy="3920553"/>
            </a:xfrm>
            <a:custGeom>
              <a:avLst/>
              <a:gdLst>
                <a:gd name="connsiteX0" fmla="*/ 236526 w 5699636"/>
                <a:gd name="connsiteY0" fmla="*/ 0 h 3920553"/>
                <a:gd name="connsiteX1" fmla="*/ 639747 w 5699636"/>
                <a:gd name="connsiteY1" fmla="*/ 0 h 3920553"/>
                <a:gd name="connsiteX2" fmla="*/ 591602 w 5699636"/>
                <a:gd name="connsiteY2" fmla="*/ 108703 h 3920553"/>
                <a:gd name="connsiteX3" fmla="*/ 459286 w 5699636"/>
                <a:gd name="connsiteY3" fmla="*/ 562740 h 3920553"/>
                <a:gd name="connsiteX4" fmla="*/ 413892 w 5699636"/>
                <a:gd name="connsiteY4" fmla="*/ 1032063 h 3920553"/>
                <a:gd name="connsiteX5" fmla="*/ 453025 w 5699636"/>
                <a:gd name="connsiteY5" fmla="*/ 1501385 h 3920553"/>
                <a:gd name="connsiteX6" fmla="*/ 578251 w 5699636"/>
                <a:gd name="connsiteY6" fmla="*/ 1955698 h 3920553"/>
                <a:gd name="connsiteX7" fmla="*/ 1074276 w 5699636"/>
                <a:gd name="connsiteY7" fmla="*/ 2759357 h 3920553"/>
                <a:gd name="connsiteX8" fmla="*/ 1843958 w 5699636"/>
                <a:gd name="connsiteY8" fmla="*/ 3325729 h 3920553"/>
                <a:gd name="connsiteX9" fmla="*/ 1898743 w 5699636"/>
                <a:gd name="connsiteY9" fmla="*/ 3351419 h 3920553"/>
                <a:gd name="connsiteX10" fmla="*/ 1926183 w 5699636"/>
                <a:gd name="connsiteY10" fmla="*/ 3364309 h 3920553"/>
                <a:gd name="connsiteX11" fmla="*/ 1954267 w 5699636"/>
                <a:gd name="connsiteY11" fmla="*/ 3375727 h 3920553"/>
                <a:gd name="connsiteX12" fmla="*/ 2010435 w 5699636"/>
                <a:gd name="connsiteY12" fmla="*/ 3398655 h 3920553"/>
                <a:gd name="connsiteX13" fmla="*/ 2066970 w 5699636"/>
                <a:gd name="connsiteY13" fmla="*/ 3420569 h 3920553"/>
                <a:gd name="connsiteX14" fmla="*/ 2181884 w 5699636"/>
                <a:gd name="connsiteY14" fmla="*/ 3460439 h 3920553"/>
                <a:gd name="connsiteX15" fmla="*/ 2298915 w 5699636"/>
                <a:gd name="connsiteY15" fmla="*/ 3494600 h 3920553"/>
                <a:gd name="connsiteX16" fmla="*/ 2782326 w 5699636"/>
                <a:gd name="connsiteY16" fmla="*/ 3572314 h 3920553"/>
                <a:gd name="connsiteX17" fmla="*/ 2843833 w 5699636"/>
                <a:gd name="connsiteY17" fmla="*/ 3576274 h 3920553"/>
                <a:gd name="connsiteX18" fmla="*/ 2903961 w 5699636"/>
                <a:gd name="connsiteY18" fmla="*/ 3577194 h 3920553"/>
                <a:gd name="connsiteX19" fmla="*/ 2963904 w 5699636"/>
                <a:gd name="connsiteY19" fmla="*/ 3575261 h 3920553"/>
                <a:gd name="connsiteX20" fmla="*/ 3023662 w 5699636"/>
                <a:gd name="connsiteY20" fmla="*/ 3570380 h 3920553"/>
                <a:gd name="connsiteX21" fmla="*/ 3083053 w 5699636"/>
                <a:gd name="connsiteY21" fmla="*/ 3562462 h 3920553"/>
                <a:gd name="connsiteX22" fmla="*/ 3141983 w 5699636"/>
                <a:gd name="connsiteY22" fmla="*/ 3551320 h 3920553"/>
                <a:gd name="connsiteX23" fmla="*/ 3200176 w 5699636"/>
                <a:gd name="connsiteY23" fmla="*/ 3536680 h 3920553"/>
                <a:gd name="connsiteX24" fmla="*/ 3257633 w 5699636"/>
                <a:gd name="connsiteY24" fmla="*/ 3518909 h 3920553"/>
                <a:gd name="connsiteX25" fmla="*/ 3477516 w 5699636"/>
                <a:gd name="connsiteY25" fmla="*/ 3418175 h 3920553"/>
                <a:gd name="connsiteX26" fmla="*/ 3678982 w 5699636"/>
                <a:gd name="connsiteY26" fmla="*/ 3278585 h 3920553"/>
                <a:gd name="connsiteX27" fmla="*/ 3863784 w 5699636"/>
                <a:gd name="connsiteY27" fmla="*/ 3113397 h 3920553"/>
                <a:gd name="connsiteX28" fmla="*/ 3951994 w 5699636"/>
                <a:gd name="connsiteY28" fmla="*/ 3025185 h 3920553"/>
                <a:gd name="connsiteX29" fmla="*/ 4038271 w 5699636"/>
                <a:gd name="connsiteY29" fmla="*/ 2934489 h 3920553"/>
                <a:gd name="connsiteX30" fmla="*/ 4209537 w 5699636"/>
                <a:gd name="connsiteY30" fmla="*/ 2750241 h 3920553"/>
                <a:gd name="connsiteX31" fmla="*/ 4295998 w 5699636"/>
                <a:gd name="connsiteY31" fmla="*/ 2657978 h 3920553"/>
                <a:gd name="connsiteX32" fmla="*/ 4385130 w 5699636"/>
                <a:gd name="connsiteY32" fmla="*/ 2566728 h 3920553"/>
                <a:gd name="connsiteX33" fmla="*/ 4802060 w 5699636"/>
                <a:gd name="connsiteY33" fmla="*/ 2262318 h 3920553"/>
                <a:gd name="connsiteX34" fmla="*/ 5011721 w 5699636"/>
                <a:gd name="connsiteY34" fmla="*/ 2133685 h 3920553"/>
                <a:gd name="connsiteX35" fmla="*/ 5169267 w 5699636"/>
                <a:gd name="connsiteY35" fmla="*/ 1971075 h 3920553"/>
                <a:gd name="connsiteX36" fmla="*/ 5267146 w 5699636"/>
                <a:gd name="connsiteY36" fmla="*/ 1764268 h 3920553"/>
                <a:gd name="connsiteX37" fmla="*/ 5325432 w 5699636"/>
                <a:gd name="connsiteY37" fmla="*/ 1534533 h 3920553"/>
                <a:gd name="connsiteX38" fmla="*/ 5335468 w 5699636"/>
                <a:gd name="connsiteY38" fmla="*/ 1475879 h 3920553"/>
                <a:gd name="connsiteX39" fmla="*/ 5343939 w 5699636"/>
                <a:gd name="connsiteY39" fmla="*/ 1417133 h 3920553"/>
                <a:gd name="connsiteX40" fmla="*/ 5350293 w 5699636"/>
                <a:gd name="connsiteY40" fmla="*/ 1358203 h 3920553"/>
                <a:gd name="connsiteX41" fmla="*/ 5354896 w 5699636"/>
                <a:gd name="connsiteY41" fmla="*/ 1299089 h 3920553"/>
                <a:gd name="connsiteX42" fmla="*/ 5357476 w 5699636"/>
                <a:gd name="connsiteY42" fmla="*/ 1062816 h 3920553"/>
                <a:gd name="connsiteX43" fmla="*/ 5353884 w 5699636"/>
                <a:gd name="connsiteY43" fmla="*/ 1003886 h 3920553"/>
                <a:gd name="connsiteX44" fmla="*/ 5348452 w 5699636"/>
                <a:gd name="connsiteY44" fmla="*/ 945141 h 3920553"/>
                <a:gd name="connsiteX45" fmla="*/ 5341730 w 5699636"/>
                <a:gd name="connsiteY45" fmla="*/ 886486 h 3920553"/>
                <a:gd name="connsiteX46" fmla="*/ 5333442 w 5699636"/>
                <a:gd name="connsiteY46" fmla="*/ 828017 h 3920553"/>
                <a:gd name="connsiteX47" fmla="*/ 5285194 w 5699636"/>
                <a:gd name="connsiteY47" fmla="*/ 596624 h 3920553"/>
                <a:gd name="connsiteX48" fmla="*/ 5122400 w 5699636"/>
                <a:gd name="connsiteY48" fmla="*/ 150414 h 3920553"/>
                <a:gd name="connsiteX49" fmla="*/ 5044359 w 5699636"/>
                <a:gd name="connsiteY49" fmla="*/ 0 h 3920553"/>
                <a:gd name="connsiteX50" fmla="*/ 5463111 w 5699636"/>
                <a:gd name="connsiteY50" fmla="*/ 0 h 3920553"/>
                <a:gd name="connsiteX51" fmla="*/ 5475681 w 5699636"/>
                <a:gd name="connsiteY51" fmla="*/ 25671 h 3920553"/>
                <a:gd name="connsiteX52" fmla="*/ 5684924 w 5699636"/>
                <a:gd name="connsiteY52" fmla="*/ 830307 h 3920553"/>
                <a:gd name="connsiteX53" fmla="*/ 5699636 w 5699636"/>
                <a:gd name="connsiteY53" fmla="*/ 1116940 h 3920553"/>
                <a:gd name="connsiteX54" fmla="*/ 5699636 w 5699636"/>
                <a:gd name="connsiteY54" fmla="*/ 1116977 h 3920553"/>
                <a:gd name="connsiteX55" fmla="*/ 5684923 w 5699636"/>
                <a:gd name="connsiteY55" fmla="*/ 1403610 h 3920553"/>
                <a:gd name="connsiteX56" fmla="*/ 2849819 w 5699636"/>
                <a:gd name="connsiteY56" fmla="*/ 3920553 h 3920553"/>
                <a:gd name="connsiteX57" fmla="*/ 0 w 5699636"/>
                <a:gd name="connsiteY57" fmla="*/ 1116958 h 3920553"/>
                <a:gd name="connsiteX58" fmla="*/ 223956 w 5699636"/>
                <a:gd name="connsiteY58" fmla="*/ 25671 h 392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99636" h="3920553">
                  <a:moveTo>
                    <a:pt x="236526" y="0"/>
                  </a:moveTo>
                  <a:lnTo>
                    <a:pt x="639747" y="0"/>
                  </a:lnTo>
                  <a:lnTo>
                    <a:pt x="591602" y="108703"/>
                  </a:lnTo>
                  <a:cubicBezTo>
                    <a:pt x="533962" y="256028"/>
                    <a:pt x="488751" y="407957"/>
                    <a:pt x="459286" y="562740"/>
                  </a:cubicBezTo>
                  <a:cubicBezTo>
                    <a:pt x="429913" y="717524"/>
                    <a:pt x="414720" y="874701"/>
                    <a:pt x="413892" y="1032063"/>
                  </a:cubicBezTo>
                  <a:cubicBezTo>
                    <a:pt x="412695" y="1189424"/>
                    <a:pt x="425953" y="1346601"/>
                    <a:pt x="453025" y="1501385"/>
                  </a:cubicBezTo>
                  <a:cubicBezTo>
                    <a:pt x="479820" y="1656260"/>
                    <a:pt x="522636" y="1808373"/>
                    <a:pt x="578251" y="1955698"/>
                  </a:cubicBezTo>
                  <a:cubicBezTo>
                    <a:pt x="690403" y="2249979"/>
                    <a:pt x="857892" y="2525294"/>
                    <a:pt x="1074276" y="2759357"/>
                  </a:cubicBezTo>
                  <a:cubicBezTo>
                    <a:pt x="1290659" y="2993419"/>
                    <a:pt x="1553634" y="3185586"/>
                    <a:pt x="1843958" y="3325729"/>
                  </a:cubicBezTo>
                  <a:lnTo>
                    <a:pt x="1898743" y="3351419"/>
                  </a:lnTo>
                  <a:lnTo>
                    <a:pt x="1926183" y="3364309"/>
                  </a:lnTo>
                  <a:lnTo>
                    <a:pt x="1954267" y="3375727"/>
                  </a:lnTo>
                  <a:lnTo>
                    <a:pt x="2010435" y="3398655"/>
                  </a:lnTo>
                  <a:cubicBezTo>
                    <a:pt x="2029126" y="3406205"/>
                    <a:pt x="2047726" y="3414400"/>
                    <a:pt x="2066970" y="3420569"/>
                  </a:cubicBezTo>
                  <a:cubicBezTo>
                    <a:pt x="2105275" y="3433644"/>
                    <a:pt x="2143303" y="3447916"/>
                    <a:pt x="2181884" y="3460439"/>
                  </a:cubicBezTo>
                  <a:lnTo>
                    <a:pt x="2298915" y="3494600"/>
                  </a:lnTo>
                  <a:cubicBezTo>
                    <a:pt x="2456368" y="3535575"/>
                    <a:pt x="2618426" y="3562001"/>
                    <a:pt x="2782326" y="3572314"/>
                  </a:cubicBezTo>
                  <a:lnTo>
                    <a:pt x="2843833" y="3576274"/>
                  </a:lnTo>
                  <a:cubicBezTo>
                    <a:pt x="2863998" y="3576826"/>
                    <a:pt x="2883888" y="3576826"/>
                    <a:pt x="2903961" y="3577194"/>
                  </a:cubicBezTo>
                  <a:cubicBezTo>
                    <a:pt x="2923942" y="3577010"/>
                    <a:pt x="2943922" y="3575813"/>
                    <a:pt x="2963904" y="3575261"/>
                  </a:cubicBezTo>
                  <a:cubicBezTo>
                    <a:pt x="2983885" y="3574156"/>
                    <a:pt x="3003681" y="3571946"/>
                    <a:pt x="3023662" y="3570380"/>
                  </a:cubicBezTo>
                  <a:cubicBezTo>
                    <a:pt x="3043458" y="3568171"/>
                    <a:pt x="3063164" y="3565040"/>
                    <a:pt x="3083053" y="3562462"/>
                  </a:cubicBezTo>
                  <a:cubicBezTo>
                    <a:pt x="3102665" y="3558963"/>
                    <a:pt x="3122278" y="3555095"/>
                    <a:pt x="3141983" y="3551320"/>
                  </a:cubicBezTo>
                  <a:cubicBezTo>
                    <a:pt x="3161318" y="3546441"/>
                    <a:pt x="3180839" y="3541929"/>
                    <a:pt x="3200176" y="3536680"/>
                  </a:cubicBezTo>
                  <a:cubicBezTo>
                    <a:pt x="3219236" y="3530695"/>
                    <a:pt x="3238664" y="3525539"/>
                    <a:pt x="3257633" y="3518909"/>
                  </a:cubicBezTo>
                  <a:cubicBezTo>
                    <a:pt x="3333689" y="3493219"/>
                    <a:pt x="3407168" y="3458781"/>
                    <a:pt x="3477516" y="3418175"/>
                  </a:cubicBezTo>
                  <a:cubicBezTo>
                    <a:pt x="3547678" y="3377109"/>
                    <a:pt x="3615080" y="3330425"/>
                    <a:pt x="3678982" y="3278585"/>
                  </a:cubicBezTo>
                  <a:cubicBezTo>
                    <a:pt x="3743069" y="3226929"/>
                    <a:pt x="3804485" y="3171406"/>
                    <a:pt x="3863784" y="3113397"/>
                  </a:cubicBezTo>
                  <a:cubicBezTo>
                    <a:pt x="3893524" y="3084484"/>
                    <a:pt x="3922989" y="3055111"/>
                    <a:pt x="3951994" y="3025185"/>
                  </a:cubicBezTo>
                  <a:cubicBezTo>
                    <a:pt x="3980999" y="2995260"/>
                    <a:pt x="4009635" y="2964967"/>
                    <a:pt x="4038271" y="2934489"/>
                  </a:cubicBezTo>
                  <a:cubicBezTo>
                    <a:pt x="4095636" y="2873625"/>
                    <a:pt x="4152264" y="2811841"/>
                    <a:pt x="4209537" y="2750241"/>
                  </a:cubicBezTo>
                  <a:lnTo>
                    <a:pt x="4295998" y="2657978"/>
                  </a:lnTo>
                  <a:cubicBezTo>
                    <a:pt x="4325002" y="2627316"/>
                    <a:pt x="4354100" y="2596930"/>
                    <a:pt x="4385130" y="2566728"/>
                  </a:cubicBezTo>
                  <a:cubicBezTo>
                    <a:pt x="4507041" y="2445278"/>
                    <a:pt x="4653446" y="2345280"/>
                    <a:pt x="4802060" y="2262318"/>
                  </a:cubicBezTo>
                  <a:cubicBezTo>
                    <a:pt x="4875630" y="2219962"/>
                    <a:pt x="4948648" y="2180276"/>
                    <a:pt x="5011721" y="2133685"/>
                  </a:cubicBezTo>
                  <a:cubicBezTo>
                    <a:pt x="5075070" y="2087370"/>
                    <a:pt x="5128016" y="2033964"/>
                    <a:pt x="5169267" y="1971075"/>
                  </a:cubicBezTo>
                  <a:cubicBezTo>
                    <a:pt x="5211162" y="1908830"/>
                    <a:pt x="5242193" y="1838206"/>
                    <a:pt x="5267146" y="1764268"/>
                  </a:cubicBezTo>
                  <a:cubicBezTo>
                    <a:pt x="5292100" y="1690329"/>
                    <a:pt x="5310699" y="1612523"/>
                    <a:pt x="5325432" y="1534533"/>
                  </a:cubicBezTo>
                  <a:cubicBezTo>
                    <a:pt x="5328746" y="1514920"/>
                    <a:pt x="5332706" y="1495492"/>
                    <a:pt x="5335468" y="1475879"/>
                  </a:cubicBezTo>
                  <a:lnTo>
                    <a:pt x="5343939" y="1417133"/>
                  </a:lnTo>
                  <a:lnTo>
                    <a:pt x="5350293" y="1358203"/>
                  </a:lnTo>
                  <a:cubicBezTo>
                    <a:pt x="5352686" y="1338590"/>
                    <a:pt x="5353240" y="1318793"/>
                    <a:pt x="5354896" y="1299089"/>
                  </a:cubicBezTo>
                  <a:cubicBezTo>
                    <a:pt x="5360513" y="1220362"/>
                    <a:pt x="5360606" y="1141451"/>
                    <a:pt x="5357476" y="1062816"/>
                  </a:cubicBezTo>
                  <a:lnTo>
                    <a:pt x="5353884" y="1003886"/>
                  </a:lnTo>
                  <a:cubicBezTo>
                    <a:pt x="5352319" y="984274"/>
                    <a:pt x="5350200" y="964753"/>
                    <a:pt x="5348452" y="945141"/>
                  </a:cubicBezTo>
                  <a:cubicBezTo>
                    <a:pt x="5346886" y="925527"/>
                    <a:pt x="5343939" y="906007"/>
                    <a:pt x="5341730" y="886486"/>
                  </a:cubicBezTo>
                  <a:cubicBezTo>
                    <a:pt x="5339704" y="866874"/>
                    <a:pt x="5336481" y="847445"/>
                    <a:pt x="5333442" y="828017"/>
                  </a:cubicBezTo>
                  <a:cubicBezTo>
                    <a:pt x="5321104" y="750211"/>
                    <a:pt x="5304990" y="673050"/>
                    <a:pt x="5285194" y="596624"/>
                  </a:cubicBezTo>
                  <a:cubicBezTo>
                    <a:pt x="5244679" y="444051"/>
                    <a:pt x="5189985" y="294700"/>
                    <a:pt x="5122400" y="150414"/>
                  </a:cubicBezTo>
                  <a:lnTo>
                    <a:pt x="5044359" y="0"/>
                  </a:lnTo>
                  <a:lnTo>
                    <a:pt x="5463111" y="0"/>
                  </a:lnTo>
                  <a:lnTo>
                    <a:pt x="5475681" y="25671"/>
                  </a:lnTo>
                  <a:cubicBezTo>
                    <a:pt x="5583839" y="277235"/>
                    <a:pt x="5655735" y="547560"/>
                    <a:pt x="5684924" y="830307"/>
                  </a:cubicBezTo>
                  <a:lnTo>
                    <a:pt x="5699636" y="1116940"/>
                  </a:lnTo>
                  <a:lnTo>
                    <a:pt x="5699636" y="1116977"/>
                  </a:lnTo>
                  <a:lnTo>
                    <a:pt x="5684923" y="1403610"/>
                  </a:lnTo>
                  <a:cubicBezTo>
                    <a:pt x="5538982" y="2817342"/>
                    <a:pt x="4325342" y="3920553"/>
                    <a:pt x="2849819" y="3920553"/>
                  </a:cubicBezTo>
                  <a:cubicBezTo>
                    <a:pt x="1275927" y="3920553"/>
                    <a:pt x="0" y="2665344"/>
                    <a:pt x="0" y="1116958"/>
                  </a:cubicBezTo>
                  <a:cubicBezTo>
                    <a:pt x="0" y="729862"/>
                    <a:pt x="79746" y="361089"/>
                    <a:pt x="223956" y="256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Subtitle 2"/>
          <p:cNvSpPr>
            <a:spLocks noGrp="1"/>
          </p:cNvSpPr>
          <p:nvPr>
            <p:ph type="subTitle" idx="1"/>
          </p:nvPr>
        </p:nvSpPr>
        <p:spPr>
          <a:xfrm>
            <a:off x="318516" y="270978"/>
            <a:ext cx="4364835" cy="838831"/>
          </a:xfrm>
        </p:spPr>
        <p:txBody>
          <a:bodyPr anchor="b">
            <a:noAutofit/>
          </a:bodyPr>
          <a:lstStyle/>
          <a:p>
            <a:pPr algn="l"/>
            <a:r>
              <a:rPr lang="en-GB" sz="3200" b="1" i="1" dirty="0">
                <a:solidFill>
                  <a:schemeClr val="tx2"/>
                </a:solidFill>
                <a:latin typeface="+mj-lt"/>
              </a:rPr>
              <a:t>What happens to my child at lunchtime?</a:t>
            </a:r>
          </a:p>
        </p:txBody>
      </p:sp>
      <p:pic>
        <p:nvPicPr>
          <p:cNvPr id="4" name="Picture 2" descr="OPAL Outdoor Play and Learning CIC - OPAL's approach means children enjoy  lunchtime so much they don't want it to be over! But don't just take it  from us, see what one">
            <a:extLst>
              <a:ext uri="{FF2B5EF4-FFF2-40B4-BE49-F238E27FC236}">
                <a16:creationId xmlns:a16="http://schemas.microsoft.com/office/drawing/2014/main" id="{2CB75869-AB80-1A35-EC2E-CFE0406CBD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9151" y="2406317"/>
            <a:ext cx="3321984" cy="16609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CFD9B8-C10D-9A52-0674-2DB26843377A}"/>
              </a:ext>
            </a:extLst>
          </p:cNvPr>
          <p:cNvSpPr txBox="1"/>
          <p:nvPr/>
        </p:nvSpPr>
        <p:spPr>
          <a:xfrm>
            <a:off x="4159691" y="4399846"/>
            <a:ext cx="4513071" cy="2031325"/>
          </a:xfrm>
          <a:prstGeom prst="rect">
            <a:avLst/>
          </a:prstGeom>
          <a:noFill/>
        </p:spPr>
        <p:txBody>
          <a:bodyPr wrap="square" rtlCol="0">
            <a:spAutoFit/>
          </a:bodyPr>
          <a:lstStyle/>
          <a:p>
            <a:pPr algn="l"/>
            <a:r>
              <a:rPr lang="en-GB" dirty="0"/>
              <a:t>Bring coats everyday</a:t>
            </a:r>
          </a:p>
          <a:p>
            <a:pPr algn="l"/>
            <a:r>
              <a:rPr lang="en-GB" dirty="0"/>
              <a:t>Please put an additional drink in lunchboxes</a:t>
            </a:r>
          </a:p>
          <a:p>
            <a:pPr algn="l"/>
            <a:r>
              <a:rPr lang="en-GB" dirty="0"/>
              <a:t>Children are with Reception teachers until 12.30- then they go out to play with whole school</a:t>
            </a:r>
          </a:p>
          <a:p>
            <a:pPr algn="l"/>
            <a:r>
              <a:rPr lang="en-GB" dirty="0"/>
              <a:t>We will let you know if they have not eaten or struggling with lunch</a:t>
            </a:r>
            <a:endParaRPr lang="en-US" dirty="0"/>
          </a:p>
        </p:txBody>
      </p:sp>
    </p:spTree>
    <p:extLst>
      <p:ext uri="{BB962C8B-B14F-4D97-AF65-F5344CB8AC3E}">
        <p14:creationId xmlns:p14="http://schemas.microsoft.com/office/powerpoint/2010/main" val="293798314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12969</TotalTime>
  <Words>1920</Words>
  <Application>Microsoft Office PowerPoint</Application>
  <PresentationFormat>On-screen Show (4:3)</PresentationFormat>
  <Paragraphs>170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Reception Parent Information Meeting</vt:lpstr>
      <vt:lpstr>OUR VISION and MOTTO</vt:lpstr>
      <vt:lpstr>Our School Improvement Priorities 25-26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coming!</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Forward the New Primary Curriculum</dc:title>
  <dc:creator>N.Johnson</dc:creator>
  <cp:lastModifiedBy>Lynne Clifford</cp:lastModifiedBy>
  <cp:revision>117</cp:revision>
  <cp:lastPrinted>2022-11-02T08:25:22Z</cp:lastPrinted>
  <dcterms:created xsi:type="dcterms:W3CDTF">2014-06-12T13:56:46Z</dcterms:created>
  <dcterms:modified xsi:type="dcterms:W3CDTF">2025-09-11T18:16:44Z</dcterms:modified>
</cp:coreProperties>
</file>