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7"/>
  </p:notesMasterIdLst>
  <p:sldIdLst>
    <p:sldId id="305" r:id="rId3"/>
    <p:sldId id="297" r:id="rId4"/>
    <p:sldId id="298" r:id="rId5"/>
    <p:sldId id="299" r:id="rId6"/>
    <p:sldId id="300" r:id="rId7"/>
    <p:sldId id="301" r:id="rId8"/>
    <p:sldId id="302" r:id="rId9"/>
    <p:sldId id="272" r:id="rId10"/>
    <p:sldId id="295" r:id="rId11"/>
    <p:sldId id="260" r:id="rId12"/>
    <p:sldId id="303" r:id="rId13"/>
    <p:sldId id="291" r:id="rId14"/>
    <p:sldId id="304" r:id="rId15"/>
    <p:sldId id="30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6EBBB6-30BE-4BD3-A2CA-3713D557E529}" v="2" dt="2025-03-13T10:29:36.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10" autoAdjust="0"/>
    <p:restoredTop sz="94660"/>
  </p:normalViewPr>
  <p:slideViewPr>
    <p:cSldViewPr snapToGrid="0">
      <p:cViewPr varScale="1">
        <p:scale>
          <a:sx n="59" d="100"/>
          <a:sy n="59" d="100"/>
        </p:scale>
        <p:origin x="11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Smallwood" userId="38a2a4ed-80d3-4765-8d3b-e916299d93ab" providerId="ADAL" clId="{CF6EBBB6-30BE-4BD3-A2CA-3713D557E529}"/>
    <pc:docChg chg="custSel delSld modSld">
      <pc:chgData name="Victoria Smallwood" userId="38a2a4ed-80d3-4765-8d3b-e916299d93ab" providerId="ADAL" clId="{CF6EBBB6-30BE-4BD3-A2CA-3713D557E529}" dt="2025-03-14T15:53:54.366" v="71"/>
      <pc:docMkLst>
        <pc:docMk/>
      </pc:docMkLst>
      <pc:sldChg chg="del">
        <pc:chgData name="Victoria Smallwood" userId="38a2a4ed-80d3-4765-8d3b-e916299d93ab" providerId="ADAL" clId="{CF6EBBB6-30BE-4BD3-A2CA-3713D557E529}" dt="2025-03-13T15:05:30.938" v="3" actId="47"/>
        <pc:sldMkLst>
          <pc:docMk/>
          <pc:sldMk cId="211515010" sldId="256"/>
        </pc:sldMkLst>
      </pc:sldChg>
      <pc:sldChg chg="addSp modSp mod modClrScheme chgLayout">
        <pc:chgData name="Victoria Smallwood" userId="38a2a4ed-80d3-4765-8d3b-e916299d93ab" providerId="ADAL" clId="{CF6EBBB6-30BE-4BD3-A2CA-3713D557E529}" dt="2025-03-13T10:29:37.230" v="2" actId="26606"/>
        <pc:sldMkLst>
          <pc:docMk/>
          <pc:sldMk cId="3107212134" sldId="304"/>
        </pc:sldMkLst>
        <pc:spChg chg="mod">
          <ac:chgData name="Victoria Smallwood" userId="38a2a4ed-80d3-4765-8d3b-e916299d93ab" providerId="ADAL" clId="{CF6EBBB6-30BE-4BD3-A2CA-3713D557E529}" dt="2025-03-13T10:29:37.230" v="2" actId="26606"/>
          <ac:spMkLst>
            <pc:docMk/>
            <pc:sldMk cId="3107212134" sldId="304"/>
            <ac:spMk id="2" creationId="{00000000-0000-0000-0000-000000000000}"/>
          </ac:spMkLst>
        </pc:spChg>
        <pc:spChg chg="mod ord modVis">
          <ac:chgData name="Victoria Smallwood" userId="38a2a4ed-80d3-4765-8d3b-e916299d93ab" providerId="ADAL" clId="{CF6EBBB6-30BE-4BD3-A2CA-3713D557E529}" dt="2025-03-13T10:29:37.230" v="2" actId="26606"/>
          <ac:spMkLst>
            <pc:docMk/>
            <pc:sldMk cId="3107212134" sldId="304"/>
            <ac:spMk id="4" creationId="{00000000-0000-0000-0000-000000000000}"/>
          </ac:spMkLst>
        </pc:spChg>
        <pc:spChg chg="mod">
          <ac:chgData name="Victoria Smallwood" userId="38a2a4ed-80d3-4765-8d3b-e916299d93ab" providerId="ADAL" clId="{CF6EBBB6-30BE-4BD3-A2CA-3713D557E529}" dt="2025-03-13T10:29:37.230" v="2" actId="26606"/>
          <ac:spMkLst>
            <pc:docMk/>
            <pc:sldMk cId="3107212134" sldId="304"/>
            <ac:spMk id="5" creationId="{00000000-0000-0000-0000-000000000000}"/>
          </ac:spMkLst>
        </pc:spChg>
        <pc:picChg chg="add mod">
          <ac:chgData name="Victoria Smallwood" userId="38a2a4ed-80d3-4765-8d3b-e916299d93ab" providerId="ADAL" clId="{CF6EBBB6-30BE-4BD3-A2CA-3713D557E529}" dt="2025-03-13T10:29:37.230" v="2" actId="26606"/>
          <ac:picMkLst>
            <pc:docMk/>
            <pc:sldMk cId="3107212134" sldId="304"/>
            <ac:picMk id="1026" creationId="{ABFA5838-326D-7061-E892-AAFD546D67F4}"/>
          </ac:picMkLst>
        </pc:picChg>
      </pc:sldChg>
      <pc:sldChg chg="modSp mod">
        <pc:chgData name="Victoria Smallwood" userId="38a2a4ed-80d3-4765-8d3b-e916299d93ab" providerId="ADAL" clId="{CF6EBBB6-30BE-4BD3-A2CA-3713D557E529}" dt="2025-03-14T15:53:54.366" v="71"/>
        <pc:sldMkLst>
          <pc:docMk/>
          <pc:sldMk cId="2009966339" sldId="306"/>
        </pc:sldMkLst>
        <pc:spChg chg="mod">
          <ac:chgData name="Victoria Smallwood" userId="38a2a4ed-80d3-4765-8d3b-e916299d93ab" providerId="ADAL" clId="{CF6EBBB6-30BE-4BD3-A2CA-3713D557E529}" dt="2025-03-14T15:52:37.954" v="23" actId="20577"/>
          <ac:spMkLst>
            <pc:docMk/>
            <pc:sldMk cId="2009966339" sldId="306"/>
            <ac:spMk id="2" creationId="{E9606B99-0464-1BC6-59DF-5AE057799AF6}"/>
          </ac:spMkLst>
        </pc:spChg>
        <pc:spChg chg="mod">
          <ac:chgData name="Victoria Smallwood" userId="38a2a4ed-80d3-4765-8d3b-e916299d93ab" providerId="ADAL" clId="{CF6EBBB6-30BE-4BD3-A2CA-3713D557E529}" dt="2025-03-14T15:53:54.366" v="71"/>
          <ac:spMkLst>
            <pc:docMk/>
            <pc:sldMk cId="2009966339" sldId="306"/>
            <ac:spMk id="3" creationId="{1966BE62-9163-C432-33EE-3024D201E14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F49BF8-B83D-44B1-A8D4-8E319977C47A}"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EC13B-02A9-4DD9-A3F6-DAFD1AFD397E}" type="slidenum">
              <a:rPr lang="en-GB" smtClean="0"/>
              <a:t>‹#›</a:t>
            </a:fld>
            <a:endParaRPr lang="en-GB"/>
          </a:p>
        </p:txBody>
      </p:sp>
    </p:spTree>
    <p:extLst>
      <p:ext uri="{BB962C8B-B14F-4D97-AF65-F5344CB8AC3E}">
        <p14:creationId xmlns:p14="http://schemas.microsoft.com/office/powerpoint/2010/main" val="18704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will start before beginning to develop understanding and reasoning but will continue long after, until all times tables can be counted through sequentially at speed.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Counting using manipulatives should start with physical objects (shoes, socks, hands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 before moving on to counters </a:t>
            </a:r>
            <a:r>
              <a:rPr lang="en-US" dirty="0" err="1">
                <a:latin typeface="Arial" panose="020B0604020202020204" pitchFamily="34" charset="0"/>
                <a:cs typeface="Arial" panose="020B0604020202020204" pitchFamily="34" charset="0"/>
              </a:rPr>
              <a:t>etc</a:t>
            </a: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Whenever starting children counting in a new amount, such as counting in 8s, children should be given the opportunity to see visually what that looks like to reinforce 4 x 8 looks quite big compared to 4 x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Patterns could be 4 x 8 is the same as 4 x 4 doubled.</a:t>
            </a:r>
          </a:p>
        </p:txBody>
      </p:sp>
    </p:spTree>
    <p:extLst>
      <p:ext uri="{BB962C8B-B14F-4D97-AF65-F5344CB8AC3E}">
        <p14:creationId xmlns:p14="http://schemas.microsoft.com/office/powerpoint/2010/main" val="166369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need experience of using concrete manipulatives such as counters or multilink cubes and pictorial representations of objects, forming arrays.</a:t>
            </a:r>
          </a:p>
        </p:txBody>
      </p:sp>
    </p:spTree>
    <p:extLst>
      <p:ext uri="{BB962C8B-B14F-4D97-AF65-F5344CB8AC3E}">
        <p14:creationId xmlns:p14="http://schemas.microsoft.com/office/powerpoint/2010/main" val="19299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Children build on their existing understanding using </a:t>
            </a:r>
            <a:r>
              <a:rPr lang="en-US" b="1" dirty="0">
                <a:latin typeface="Arial" panose="020B0604020202020204" pitchFamily="34" charset="0"/>
                <a:cs typeface="Arial" panose="020B0604020202020204" pitchFamily="34" charset="0"/>
              </a:rPr>
              <a:t>arrays</a:t>
            </a:r>
            <a:r>
              <a:rPr lang="en-US" dirty="0">
                <a:latin typeface="Arial" panose="020B0604020202020204" pitchFamily="34" charset="0"/>
                <a:cs typeface="Arial" panose="020B0604020202020204" pitchFamily="34" charset="0"/>
              </a:rPr>
              <a:t>, turning the arrays around to show that you now have 2 groups of 3 and they will still total 6. This can then be linked to recalling multiplication facts, e.g. if they know their 2 times table as facts but not their 3 times table, they can use 2 x 3 to work out 3 x 2. </a:t>
            </a:r>
            <a:endParaRPr lang="en-GB" dirty="0"/>
          </a:p>
        </p:txBody>
      </p:sp>
    </p:spTree>
    <p:extLst>
      <p:ext uri="{BB962C8B-B14F-4D97-AF65-F5344CB8AC3E}">
        <p14:creationId xmlns:p14="http://schemas.microsoft.com/office/powerpoint/2010/main" val="133582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Even though division is not tested in the MTC, it is important that pupils have a strong understanding of the connection between multiplication and division.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Again, the use of arrays is key. Children need experience of pulling arrays apart into groups or sharing. After basic experience has been gained, the children should start to ‘see’ an array structure as 5 groups of 4 equal 20 and 20 can be split into 5 groups of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7949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Arial" panose="020B0604020202020204" pitchFamily="34" charset="0"/>
                <a:cs typeface="Arial" panose="020B0604020202020204" pitchFamily="34" charset="0"/>
              </a:rPr>
              <a:t>From here it is only a short jump to understanding that any missing number can be worked out through knowledge of number families, e.g. 4 x [ ] = 20 or [ ] ÷ 4 = 5. There are other methods children can use to work out missing numbers but our goal is to increase working memory in order to increase instant recall from long term memory. Being able to bounce around a number family will achieve that.</a:t>
            </a:r>
          </a:p>
        </p:txBody>
      </p:sp>
    </p:spTree>
    <p:extLst>
      <p:ext uri="{BB962C8B-B14F-4D97-AF65-F5344CB8AC3E}">
        <p14:creationId xmlns:p14="http://schemas.microsoft.com/office/powerpoint/2010/main" val="422656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Children eligible for access arrangements are:</a:t>
            </a:r>
          </a:p>
          <a:p>
            <a:pPr marL="457200" indent="-298450"/>
            <a:r>
              <a:rPr lang="en-GB" dirty="0"/>
              <a:t>Children with an EHC plan</a:t>
            </a:r>
          </a:p>
          <a:p>
            <a:pPr marL="457200" indent="-298450"/>
            <a:r>
              <a:rPr lang="en-GB" dirty="0"/>
              <a:t>Children who have provisions made in school using the SEND support system.</a:t>
            </a:r>
          </a:p>
          <a:p>
            <a:pPr marL="457200" indent="-298450"/>
            <a:r>
              <a:rPr lang="en-GB" dirty="0"/>
              <a:t>Children with behavioural, emotional or social difficulties </a:t>
            </a:r>
          </a:p>
          <a:p>
            <a:pPr marL="457200" indent="-298450"/>
            <a:r>
              <a:rPr lang="en-GB" dirty="0"/>
              <a:t>Children with EAL </a:t>
            </a:r>
          </a:p>
          <a:p>
            <a:pPr marL="158750" indent="0">
              <a:buNone/>
            </a:pPr>
            <a:r>
              <a:rPr lang="en-GB" dirty="0"/>
              <a:t>Schools do not need to request permission to use access arrangements. The support should be based on the support provided in school and should not advantage or disadvantage individual children.  </a:t>
            </a:r>
          </a:p>
          <a:p>
            <a:pPr marL="158750" indent="0">
              <a:buNone/>
            </a:pPr>
            <a:r>
              <a:rPr lang="en-GB" dirty="0"/>
              <a:t>A child can be assigned more than one access arrangement, if required. </a:t>
            </a:r>
          </a:p>
        </p:txBody>
      </p:sp>
    </p:spTree>
    <p:extLst>
      <p:ext uri="{BB962C8B-B14F-4D97-AF65-F5344CB8AC3E}">
        <p14:creationId xmlns:p14="http://schemas.microsoft.com/office/powerpoint/2010/main" val="275459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6338-42AF-7912-8E78-F97483A4E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FBE5D9-484F-6E89-AAA9-8A1725F54E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87FBFA4-7C4D-14D3-7F26-A95FA7C71674}"/>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5" name="Footer Placeholder 4">
            <a:extLst>
              <a:ext uri="{FF2B5EF4-FFF2-40B4-BE49-F238E27FC236}">
                <a16:creationId xmlns:a16="http://schemas.microsoft.com/office/drawing/2014/main" id="{8DE61D65-ABBC-DA59-8401-1DDF0B5D5F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80F78D-6825-943B-E064-E5D0D03C6026}"/>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1146785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30EB-48F0-3751-4618-5258C3F044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9B09C8-6E8C-C8F5-1050-CF3C89D52E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0526BF-ABDE-83D9-720A-D16A0827DA11}"/>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5" name="Footer Placeholder 4">
            <a:extLst>
              <a:ext uri="{FF2B5EF4-FFF2-40B4-BE49-F238E27FC236}">
                <a16:creationId xmlns:a16="http://schemas.microsoft.com/office/drawing/2014/main" id="{65A5FF76-C2DB-BF74-A000-9EAA32F701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1FC413-8237-62B1-B8AE-64CBA940E78E}"/>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301413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A14DC1-C38C-AF65-23D2-73777D59C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0495AC-4851-765C-B0D4-C38051F849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00982A-7C93-F26F-EB57-1673948E69DC}"/>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5" name="Footer Placeholder 4">
            <a:extLst>
              <a:ext uri="{FF2B5EF4-FFF2-40B4-BE49-F238E27FC236}">
                <a16:creationId xmlns:a16="http://schemas.microsoft.com/office/drawing/2014/main" id="{080D7E76-CF8B-C118-861E-2385621721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7DABF3-68D2-1480-61D1-5A86DE5DDD7B}"/>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322800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1" y="5932400"/>
            <a:ext cx="2159116" cy="925600"/>
          </a:xfrm>
          <a:prstGeom prst="rect">
            <a:avLst/>
          </a:prstGeom>
          <a:noFill/>
          <a:ln>
            <a:noFill/>
          </a:ln>
        </p:spPr>
      </p:pic>
    </p:spTree>
    <p:extLst>
      <p:ext uri="{BB962C8B-B14F-4D97-AF65-F5344CB8AC3E}">
        <p14:creationId xmlns:p14="http://schemas.microsoft.com/office/powerpoint/2010/main" val="203999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12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60903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597895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595204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55322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405407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26873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FD52C-A953-10F9-6556-9AC9E3CB5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64848-A175-8DFE-008C-86BE228D04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F77E6F-E460-FA17-EA3E-0CD53CE1EDB8}"/>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5" name="Footer Placeholder 4">
            <a:extLst>
              <a:ext uri="{FF2B5EF4-FFF2-40B4-BE49-F238E27FC236}">
                <a16:creationId xmlns:a16="http://schemas.microsoft.com/office/drawing/2014/main" id="{49CB8613-8A15-F291-062E-8C1FEAF76A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A7BB8-27E0-8AE8-5D61-831EAD894E57}"/>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2532813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6968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3611113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2652931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635618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AA4F6C6-E138-4B6A-98AB-258DCEF450E9}" type="datetimeFigureOut">
              <a:rPr lang="en-GB" smtClean="0"/>
              <a:pPr/>
              <a:t>13/03/2025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66976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CBC0-0ECD-379D-E5ED-5BED46BB7D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B872E4-217E-5747-E9B8-36A89C372AB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A3FD8A-7F67-8F08-B157-4A66FFA365F1}"/>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5" name="Footer Placeholder 4">
            <a:extLst>
              <a:ext uri="{FF2B5EF4-FFF2-40B4-BE49-F238E27FC236}">
                <a16:creationId xmlns:a16="http://schemas.microsoft.com/office/drawing/2014/main" id="{8347F492-1BAF-0902-463A-B536176857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AF4AC9-9EE5-026B-213B-51ABA1A2517C}"/>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191405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82234-61A1-56E7-1E73-F0D7B7DD58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8909B5-4FAA-AE25-F581-A7C4B4DA6B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06E9EDF-31E9-519C-393E-0CD67C44AD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C72AE1C-5BD1-594A-4941-5A1F5A82A2DD}"/>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6" name="Footer Placeholder 5">
            <a:extLst>
              <a:ext uri="{FF2B5EF4-FFF2-40B4-BE49-F238E27FC236}">
                <a16:creationId xmlns:a16="http://schemas.microsoft.com/office/drawing/2014/main" id="{A50A3CFD-984D-8C15-6B5B-EB2488444C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99FF0F-1E12-827F-DC83-D022AE2F040C}"/>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186005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DE268-6C23-3A18-E20C-D4A884EEEBD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C9CC220-61E3-D371-5C3E-9B981D89E6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9C6F10-090C-DF6F-E6E5-27CFF0EBB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AF621B-5C0C-B95F-16D4-5B4D338F51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BA686-13EB-A6D3-16C5-9DE0CCCB2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12A47E-206E-E6B9-0834-AECBD08774CE}"/>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8" name="Footer Placeholder 7">
            <a:extLst>
              <a:ext uri="{FF2B5EF4-FFF2-40B4-BE49-F238E27FC236}">
                <a16:creationId xmlns:a16="http://schemas.microsoft.com/office/drawing/2014/main" id="{352A1731-46DC-CCE3-3CD6-0F8F2478E0D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8DE5A9F-4CD8-0A2F-7140-2A4C452F9C60}"/>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410339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8E72-A7F2-F91D-8BCD-A33682EFB9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2ED051-A234-71E3-A5EF-84EC3F416021}"/>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4" name="Footer Placeholder 3">
            <a:extLst>
              <a:ext uri="{FF2B5EF4-FFF2-40B4-BE49-F238E27FC236}">
                <a16:creationId xmlns:a16="http://schemas.microsoft.com/office/drawing/2014/main" id="{D1030DA4-D1DC-2A74-1B1A-9FD58B0379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A99878F-6C78-2F06-51AC-B18FF12F512E}"/>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286358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B418B0-7BB7-75E0-4621-DA5FF9E422F1}"/>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3" name="Footer Placeholder 2">
            <a:extLst>
              <a:ext uri="{FF2B5EF4-FFF2-40B4-BE49-F238E27FC236}">
                <a16:creationId xmlns:a16="http://schemas.microsoft.com/office/drawing/2014/main" id="{ACD5B436-C471-2E6D-C25D-177CC4ACB8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34AEAB8-A387-6078-C81D-BF42EC4D2269}"/>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407648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8671-B0E6-ACCE-5DF6-9919EFD1E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D23AC1-9320-3B15-7B05-D9A8FF76A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3FF7D3-EC84-8EEA-DC70-D37D4B6C7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186A-2C1A-5E4E-766A-50BFB17E3B79}"/>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6" name="Footer Placeholder 5">
            <a:extLst>
              <a:ext uri="{FF2B5EF4-FFF2-40B4-BE49-F238E27FC236}">
                <a16:creationId xmlns:a16="http://schemas.microsoft.com/office/drawing/2014/main" id="{BCAF70D5-F67B-ED62-2C68-137EB5D806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A8BFA7-CD78-A5CC-27E7-B454485A6287}"/>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3158599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7A0C-E17E-1F4C-EB57-5FDFD8EFC9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62CFFE-2B82-6359-B1ED-C2465FDA0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DF5FAD-DB91-F9B2-E400-E3E1E7088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24A81-09F5-5056-D428-0251B2844ACA}"/>
              </a:ext>
            </a:extLst>
          </p:cNvPr>
          <p:cNvSpPr>
            <a:spLocks noGrp="1"/>
          </p:cNvSpPr>
          <p:nvPr>
            <p:ph type="dt" sz="half" idx="10"/>
          </p:nvPr>
        </p:nvSpPr>
        <p:spPr/>
        <p:txBody>
          <a:bodyPr/>
          <a:lstStyle/>
          <a:p>
            <a:fld id="{64CAE5B3-F532-48F6-A697-B38060C12995}" type="datetimeFigureOut">
              <a:rPr lang="en-GB" smtClean="0"/>
              <a:t>13/03/2025</a:t>
            </a:fld>
            <a:endParaRPr lang="en-GB"/>
          </a:p>
        </p:txBody>
      </p:sp>
      <p:sp>
        <p:nvSpPr>
          <p:cNvPr id="6" name="Footer Placeholder 5">
            <a:extLst>
              <a:ext uri="{FF2B5EF4-FFF2-40B4-BE49-F238E27FC236}">
                <a16:creationId xmlns:a16="http://schemas.microsoft.com/office/drawing/2014/main" id="{DF0F0403-CA3B-395C-1CBE-384E74D485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C24DF0-DE99-4A97-275B-8C2F47E7ED02}"/>
              </a:ext>
            </a:extLst>
          </p:cNvPr>
          <p:cNvSpPr>
            <a:spLocks noGrp="1"/>
          </p:cNvSpPr>
          <p:nvPr>
            <p:ph type="sldNum" sz="quarter" idx="12"/>
          </p:nvPr>
        </p:nvSpPr>
        <p:spPr/>
        <p:txBody>
          <a:bodyPr/>
          <a:lstStyle/>
          <a:p>
            <a:fld id="{ED33B3BB-9B03-425B-B65C-E5B4DF6071ED}" type="slidenum">
              <a:rPr lang="en-GB" smtClean="0"/>
              <a:t>‹#›</a:t>
            </a:fld>
            <a:endParaRPr lang="en-GB"/>
          </a:p>
        </p:txBody>
      </p:sp>
    </p:spTree>
    <p:extLst>
      <p:ext uri="{BB962C8B-B14F-4D97-AF65-F5344CB8AC3E}">
        <p14:creationId xmlns:p14="http://schemas.microsoft.com/office/powerpoint/2010/main" val="311306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58755A-6FB3-04DC-8432-471A4075F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708548-4ED9-13AE-4F2F-36FC3C0724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BA82EB-5DDD-5FA0-3EED-99F40BFA1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CAE5B3-F532-48F6-A697-B38060C12995}" type="datetimeFigureOut">
              <a:rPr lang="en-GB" smtClean="0"/>
              <a:t>13/03/2025</a:t>
            </a:fld>
            <a:endParaRPr lang="en-GB"/>
          </a:p>
        </p:txBody>
      </p:sp>
      <p:sp>
        <p:nvSpPr>
          <p:cNvPr id="5" name="Footer Placeholder 4">
            <a:extLst>
              <a:ext uri="{FF2B5EF4-FFF2-40B4-BE49-F238E27FC236}">
                <a16:creationId xmlns:a16="http://schemas.microsoft.com/office/drawing/2014/main" id="{8A326239-5D48-44B6-7BA4-A259944B46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D4F7ACB-14D9-E124-C6E1-350A1EF54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33B3BB-9B03-425B-B65C-E5B4DF6071ED}" type="slidenum">
              <a:rPr lang="en-GB" smtClean="0"/>
              <a:t>‹#›</a:t>
            </a:fld>
            <a:endParaRPr lang="en-GB"/>
          </a:p>
        </p:txBody>
      </p:sp>
    </p:spTree>
    <p:extLst>
      <p:ext uri="{BB962C8B-B14F-4D97-AF65-F5344CB8AC3E}">
        <p14:creationId xmlns:p14="http://schemas.microsoft.com/office/powerpoint/2010/main" val="3525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F6C6-E138-4B6A-98AB-258DCEF450E9}" type="datetimeFigureOut">
              <a:rPr lang="en-GB" smtClean="0"/>
              <a:pPr/>
              <a:t>13/03/2025</a:t>
            </a:fld>
            <a:endParaRPr lang="en-GB"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BF37E-9147-4E8F-9482-06364BEEF5C8}" type="slidenum">
              <a:rPr lang="en-GB" smtClean="0"/>
              <a:pPr/>
              <a:t>‹#›</a:t>
            </a:fld>
            <a:endParaRPr lang="en-GB" dirty="0"/>
          </a:p>
        </p:txBody>
      </p:sp>
    </p:spTree>
    <p:extLst>
      <p:ext uri="{BB962C8B-B14F-4D97-AF65-F5344CB8AC3E}">
        <p14:creationId xmlns:p14="http://schemas.microsoft.com/office/powerpoint/2010/main" val="1919148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5.jpe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2.xml"/><Relationship Id="rId1" Type="http://schemas.openxmlformats.org/officeDocument/2006/relationships/video" Target="https://www.youtube.com/embed/pSb40J9pcc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timestables.co.uk/" TargetMode="External"/><Relationship Id="rId2" Type="http://schemas.openxmlformats.org/officeDocument/2006/relationships/hyperlink" Target="https://ttrockstars.com/" TargetMode="External"/><Relationship Id="rId1" Type="http://schemas.openxmlformats.org/officeDocument/2006/relationships/slideLayout" Target="../slideLayouts/slideLayout4.xml"/><Relationship Id="rId5" Type="http://schemas.openxmlformats.org/officeDocument/2006/relationships/image" Target="../media/image37.jpeg"/><Relationship Id="rId4" Type="http://schemas.openxmlformats.org/officeDocument/2006/relationships/hyperlink" Target="https://www.bbc.co.uk/teach/supermovers/times-table-collection/z4vv6v4"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0.png"/><Relationship Id="rId7" Type="http://schemas.openxmlformats.org/officeDocument/2006/relationships/image" Target="../media/image45.png"/><Relationship Id="rId12"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sp>
        <p:nvSpPr>
          <p:cNvPr id="2" name="Title 1"/>
          <p:cNvSpPr>
            <a:spLocks noGrp="1"/>
          </p:cNvSpPr>
          <p:nvPr>
            <p:ph type="ctrTitle"/>
          </p:nvPr>
        </p:nvSpPr>
        <p:spPr>
          <a:xfrm>
            <a:off x="6647440" y="1300357"/>
            <a:ext cx="3483937" cy="2889114"/>
          </a:xfrm>
        </p:spPr>
        <p:txBody>
          <a:bodyPr vert="horz" lIns="91440" tIns="45720" rIns="91440" bIns="45720" rtlCol="0" anchor="b">
            <a:normAutofit/>
          </a:bodyPr>
          <a:lstStyle/>
          <a:p>
            <a:pPr algn="l"/>
            <a:br>
              <a:rPr lang="en-US" sz="4700" dirty="0">
                <a:solidFill>
                  <a:schemeClr val="bg1"/>
                </a:solidFill>
              </a:rPr>
            </a:br>
            <a:r>
              <a:rPr lang="en-US" sz="4700" dirty="0">
                <a:solidFill>
                  <a:schemeClr val="bg1"/>
                </a:solidFill>
              </a:rPr>
              <a:t>Times tables</a:t>
            </a:r>
          </a:p>
        </p:txBody>
      </p:sp>
      <p:sp>
        <p:nvSpPr>
          <p:cNvPr id="3" name="Subtitle 2"/>
          <p:cNvSpPr>
            <a:spLocks noGrp="1"/>
          </p:cNvSpPr>
          <p:nvPr>
            <p:ph type="subTitle" idx="1"/>
          </p:nvPr>
        </p:nvSpPr>
        <p:spPr>
          <a:xfrm>
            <a:off x="5830002" y="158803"/>
            <a:ext cx="5193489" cy="1147863"/>
          </a:xfrm>
        </p:spPr>
        <p:txBody>
          <a:bodyPr vert="horz" lIns="91440" tIns="45720" rIns="91440" bIns="45720" rtlCol="0" anchor="t">
            <a:normAutofit/>
          </a:bodyPr>
          <a:lstStyle/>
          <a:p>
            <a:r>
              <a:rPr lang="en-US" sz="2600" dirty="0">
                <a:solidFill>
                  <a:schemeClr val="bg1"/>
                </a:solidFill>
              </a:rPr>
              <a:t>Woodside C of E Primary School</a:t>
            </a:r>
          </a:p>
          <a:p>
            <a:pPr algn="l"/>
            <a:endParaRPr lang="en-US" sz="1700" dirty="0">
              <a:solidFill>
                <a:schemeClr val="bg1"/>
              </a:solidFill>
            </a:endParaRPr>
          </a:p>
          <a:p>
            <a:pPr algn="l"/>
            <a:endParaRPr lang="en-US" sz="1700" dirty="0">
              <a:solidFill>
                <a:schemeClr val="bg1"/>
              </a:solidFill>
            </a:endParaRPr>
          </a:p>
        </p:txBody>
      </p:sp>
      <p:sp>
        <p:nvSpPr>
          <p:cNvPr id="29"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2400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30"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pic>
        <p:nvPicPr>
          <p:cNvPr id="8" name="Picture 7" descr="Logo&#10;&#10;Description automatically generated">
            <a:extLst>
              <a:ext uri="{FF2B5EF4-FFF2-40B4-BE49-F238E27FC236}">
                <a16:creationId xmlns:a16="http://schemas.microsoft.com/office/drawing/2014/main" id="{728C54FE-DC32-BC4D-7C05-1AC4E36D3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536" y="1306665"/>
            <a:ext cx="3035882" cy="2876498"/>
          </a:xfrm>
          <a:prstGeom prst="rect">
            <a:avLst/>
          </a:prstGeom>
        </p:spPr>
      </p:pic>
      <p:sp>
        <p:nvSpPr>
          <p:cNvPr id="4" name="TextBox 3"/>
          <p:cNvSpPr txBox="1"/>
          <p:nvPr/>
        </p:nvSpPr>
        <p:spPr>
          <a:xfrm>
            <a:off x="5226220" y="5007859"/>
            <a:ext cx="4680520" cy="646331"/>
          </a:xfrm>
          <a:prstGeom prst="rect">
            <a:avLst/>
          </a:prstGeom>
          <a:noFill/>
        </p:spPr>
        <p:txBody>
          <a:bodyPr wrap="square" rtlCol="0">
            <a:spAutoFit/>
          </a:bodyPr>
          <a:lstStyle/>
          <a:p>
            <a:pPr algn="ctr" defTabSz="457200">
              <a:spcAft>
                <a:spcPts val="600"/>
              </a:spcAft>
            </a:pPr>
            <a:r>
              <a:rPr lang="en-GB" b="1" dirty="0">
                <a:solidFill>
                  <a:prstClr val="white"/>
                </a:solidFill>
                <a:latin typeface="Calibri" panose="020F0502020204030204"/>
              </a:rPr>
              <a:t>‘Together in God’s love we inspire and grow through living life in all its fullness’</a:t>
            </a:r>
          </a:p>
        </p:txBody>
      </p:sp>
    </p:spTree>
    <p:extLst>
      <p:ext uri="{BB962C8B-B14F-4D97-AF65-F5344CB8AC3E}">
        <p14:creationId xmlns:p14="http://schemas.microsoft.com/office/powerpoint/2010/main" val="76264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7876" y="-209507"/>
            <a:ext cx="6409509" cy="1072582"/>
          </a:xfrm>
          <a:prstGeom prst="roundRect">
            <a:avLst>
              <a:gd name="adj" fmla="val 1714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38" name="Rectangle 37"/>
          <p:cNvSpPr/>
          <p:nvPr/>
        </p:nvSpPr>
        <p:spPr>
          <a:xfrm>
            <a:off x="5470551" y="160943"/>
            <a:ext cx="1088358" cy="54914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10" name="Oval 9"/>
          <p:cNvSpPr/>
          <p:nvPr/>
        </p:nvSpPr>
        <p:spPr>
          <a:xfrm>
            <a:off x="9990324" y="279259"/>
            <a:ext cx="720000" cy="720000"/>
          </a:xfrm>
          <a:prstGeom prst="ellipse">
            <a:avLst/>
          </a:prstGeom>
          <a:solidFill>
            <a:schemeClr val="accent1">
              <a:lumMod val="5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5B9BD5">
                  <a:lumMod val="50000"/>
                </a:srgbClr>
              </a:solidFill>
              <a:latin typeface="Calibri" panose="020F0502020204030204"/>
            </a:endParaRPr>
          </a:p>
        </p:txBody>
      </p:sp>
      <p:sp>
        <p:nvSpPr>
          <p:cNvPr id="18" name="Rounded Rectangle 17"/>
          <p:cNvSpPr/>
          <p:nvPr/>
        </p:nvSpPr>
        <p:spPr>
          <a:xfrm>
            <a:off x="6104173" y="1240525"/>
            <a:ext cx="126000" cy="5040000"/>
          </a:xfrm>
          <a:prstGeom prst="roundRect">
            <a:avLst>
              <a:gd name="adj" fmla="val 3750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5124" y="6028906"/>
            <a:ext cx="665201" cy="665201"/>
          </a:xfrm>
          <a:prstGeom prst="rect">
            <a:avLst/>
          </a:prstGeom>
        </p:spPr>
      </p:pic>
      <p:sp>
        <p:nvSpPr>
          <p:cNvPr id="29" name="Rectangle 28"/>
          <p:cNvSpPr/>
          <p:nvPr/>
        </p:nvSpPr>
        <p:spPr>
          <a:xfrm>
            <a:off x="1329063" y="1205347"/>
            <a:ext cx="319237"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sp>
        <p:nvSpPr>
          <p:cNvPr id="37" name="Rectangle 36"/>
          <p:cNvSpPr/>
          <p:nvPr/>
        </p:nvSpPr>
        <p:spPr>
          <a:xfrm>
            <a:off x="6341510" y="1224175"/>
            <a:ext cx="319237"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771" y="1838695"/>
            <a:ext cx="1796687" cy="1540017"/>
          </a:xfrm>
          <a:prstGeom prst="rect">
            <a:avLst/>
          </a:prstGeom>
        </p:spPr>
      </p:pic>
      <p:sp>
        <p:nvSpPr>
          <p:cNvPr id="44" name="Rectangle 43"/>
          <p:cNvSpPr/>
          <p:nvPr/>
        </p:nvSpPr>
        <p:spPr>
          <a:xfrm>
            <a:off x="1356758" y="5017239"/>
            <a:ext cx="319237" cy="382600"/>
          </a:xfrm>
          <a:prstGeom prst="rect">
            <a:avLst/>
          </a:prstGeom>
          <a:solidFill>
            <a:schemeClr val="accent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prstClr val="white"/>
              </a:solidFill>
              <a:latin typeface="Calibri" panose="020F0502020204030204"/>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387" y="1601365"/>
            <a:ext cx="2189133" cy="1777346"/>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2623" y="1378360"/>
            <a:ext cx="1808440" cy="1468263"/>
          </a:xfrm>
          <a:prstGeom prst="rect">
            <a:avLst/>
          </a:prstGeom>
        </p:spPr>
      </p:pic>
      <p:pic>
        <p:nvPicPr>
          <p:cNvPr id="41" name="Picture 40"/>
          <p:cNvPicPr>
            <a:picLocks noChangeAspect="1"/>
          </p:cNvPicPr>
          <p:nvPr/>
        </p:nvPicPr>
        <p:blipFill>
          <a:blip r:embed="rId6"/>
          <a:stretch>
            <a:fillRect/>
          </a:stretch>
        </p:blipFill>
        <p:spPr>
          <a:xfrm>
            <a:off x="1129062" y="115001"/>
            <a:ext cx="5578323" cy="749873"/>
          </a:xfrm>
          <a:prstGeom prst="rect">
            <a:avLst/>
          </a:prstGeom>
        </p:spPr>
      </p:pic>
      <p:pic>
        <p:nvPicPr>
          <p:cNvPr id="46" name="Picture 45"/>
          <p:cNvPicPr>
            <a:picLocks noChangeAspect="1"/>
          </p:cNvPicPr>
          <p:nvPr/>
        </p:nvPicPr>
        <p:blipFill>
          <a:blip r:embed="rId7"/>
          <a:stretch>
            <a:fillRect/>
          </a:stretch>
        </p:blipFill>
        <p:spPr>
          <a:xfrm>
            <a:off x="9600452" y="-106844"/>
            <a:ext cx="749873" cy="816935"/>
          </a:xfrm>
          <a:prstGeom prst="rect">
            <a:avLst/>
          </a:prstGeom>
        </p:spPr>
      </p:pic>
      <p:pic>
        <p:nvPicPr>
          <p:cNvPr id="7" name="Picture 6"/>
          <p:cNvPicPr>
            <a:picLocks noChangeAspect="1"/>
          </p:cNvPicPr>
          <p:nvPr/>
        </p:nvPicPr>
        <p:blipFill>
          <a:blip r:embed="rId8"/>
          <a:stretch>
            <a:fillRect/>
          </a:stretch>
        </p:blipFill>
        <p:spPr>
          <a:xfrm>
            <a:off x="1326662" y="1187583"/>
            <a:ext cx="341406" cy="493819"/>
          </a:xfrm>
          <a:prstGeom prst="rect">
            <a:avLst/>
          </a:prstGeom>
        </p:spPr>
      </p:pic>
      <p:pic>
        <p:nvPicPr>
          <p:cNvPr id="13" name="Picture 12"/>
          <p:cNvPicPr>
            <a:picLocks noChangeAspect="1"/>
          </p:cNvPicPr>
          <p:nvPr/>
        </p:nvPicPr>
        <p:blipFill>
          <a:blip r:embed="rId9"/>
          <a:stretch>
            <a:fillRect/>
          </a:stretch>
        </p:blipFill>
        <p:spPr>
          <a:xfrm>
            <a:off x="1296900" y="4994586"/>
            <a:ext cx="438950" cy="499915"/>
          </a:xfrm>
          <a:prstGeom prst="rect">
            <a:avLst/>
          </a:prstGeom>
        </p:spPr>
      </p:pic>
      <p:pic>
        <p:nvPicPr>
          <p:cNvPr id="14" name="Picture 13"/>
          <p:cNvPicPr>
            <a:picLocks noChangeAspect="1"/>
          </p:cNvPicPr>
          <p:nvPr/>
        </p:nvPicPr>
        <p:blipFill>
          <a:blip r:embed="rId10"/>
          <a:stretch>
            <a:fillRect/>
          </a:stretch>
        </p:blipFill>
        <p:spPr>
          <a:xfrm>
            <a:off x="6294030" y="1207355"/>
            <a:ext cx="438950" cy="493819"/>
          </a:xfrm>
          <a:prstGeom prst="rect">
            <a:avLst/>
          </a:prstGeom>
        </p:spPr>
      </p:pic>
      <p:pic>
        <p:nvPicPr>
          <p:cNvPr id="16" name="Picture 15"/>
          <p:cNvPicPr>
            <a:picLocks noChangeAspect="1"/>
          </p:cNvPicPr>
          <p:nvPr/>
        </p:nvPicPr>
        <p:blipFill>
          <a:blip r:embed="rId11"/>
          <a:stretch>
            <a:fillRect/>
          </a:stretch>
        </p:blipFill>
        <p:spPr>
          <a:xfrm>
            <a:off x="9975387" y="279260"/>
            <a:ext cx="755970" cy="859611"/>
          </a:xfrm>
          <a:prstGeom prst="rect">
            <a:avLst/>
          </a:prstGeom>
        </p:spPr>
      </p:pic>
      <p:pic>
        <p:nvPicPr>
          <p:cNvPr id="17" name="Picture 16"/>
          <p:cNvPicPr>
            <a:picLocks noChangeAspect="1"/>
          </p:cNvPicPr>
          <p:nvPr/>
        </p:nvPicPr>
        <p:blipFill>
          <a:blip r:embed="rId12"/>
          <a:stretch>
            <a:fillRect/>
          </a:stretch>
        </p:blipFill>
        <p:spPr>
          <a:xfrm>
            <a:off x="1680415" y="1182212"/>
            <a:ext cx="4206605" cy="4340728"/>
          </a:xfrm>
          <a:prstGeom prst="rect">
            <a:avLst/>
          </a:prstGeom>
        </p:spPr>
      </p:pic>
      <p:pic>
        <p:nvPicPr>
          <p:cNvPr id="20" name="Picture 19"/>
          <p:cNvPicPr>
            <a:picLocks noChangeAspect="1"/>
          </p:cNvPicPr>
          <p:nvPr/>
        </p:nvPicPr>
        <p:blipFill>
          <a:blip r:embed="rId13"/>
          <a:stretch>
            <a:fillRect/>
          </a:stretch>
        </p:blipFill>
        <p:spPr>
          <a:xfrm>
            <a:off x="1818731" y="5592466"/>
            <a:ext cx="3651821" cy="768163"/>
          </a:xfrm>
          <a:prstGeom prst="rect">
            <a:avLst/>
          </a:prstGeom>
        </p:spPr>
      </p:pic>
      <p:pic>
        <p:nvPicPr>
          <p:cNvPr id="21" name="Picture 20"/>
          <p:cNvPicPr>
            <a:picLocks noChangeAspect="1"/>
          </p:cNvPicPr>
          <p:nvPr/>
        </p:nvPicPr>
        <p:blipFill>
          <a:blip r:embed="rId14"/>
          <a:stretch>
            <a:fillRect/>
          </a:stretch>
        </p:blipFill>
        <p:spPr>
          <a:xfrm>
            <a:off x="6705477" y="1204330"/>
            <a:ext cx="4304149" cy="4712616"/>
          </a:xfrm>
          <a:prstGeom prst="rect">
            <a:avLst/>
          </a:prstGeom>
        </p:spPr>
      </p:pic>
      <p:pic>
        <p:nvPicPr>
          <p:cNvPr id="24" name="Picture 23"/>
          <p:cNvPicPr>
            <a:picLocks noChangeAspect="1"/>
          </p:cNvPicPr>
          <p:nvPr/>
        </p:nvPicPr>
        <p:blipFill>
          <a:blip r:embed="rId15"/>
          <a:stretch>
            <a:fillRect/>
          </a:stretch>
        </p:blipFill>
        <p:spPr>
          <a:xfrm>
            <a:off x="3166113" y="4362104"/>
            <a:ext cx="2286198" cy="432854"/>
          </a:xfrm>
          <a:prstGeom prst="rect">
            <a:avLst/>
          </a:prstGeom>
        </p:spPr>
      </p:pic>
      <p:pic>
        <p:nvPicPr>
          <p:cNvPr id="26" name="Picture 25"/>
          <p:cNvPicPr>
            <a:picLocks noChangeAspect="1"/>
          </p:cNvPicPr>
          <p:nvPr/>
        </p:nvPicPr>
        <p:blipFill>
          <a:blip r:embed="rId16"/>
          <a:stretch>
            <a:fillRect/>
          </a:stretch>
        </p:blipFill>
        <p:spPr>
          <a:xfrm>
            <a:off x="2747415" y="5616843"/>
            <a:ext cx="737680" cy="755970"/>
          </a:xfrm>
          <a:prstGeom prst="rect">
            <a:avLst/>
          </a:prstGeom>
        </p:spPr>
      </p:pic>
      <p:pic>
        <p:nvPicPr>
          <p:cNvPr id="27" name="Picture 26"/>
          <p:cNvPicPr>
            <a:picLocks noChangeAspect="1"/>
          </p:cNvPicPr>
          <p:nvPr/>
        </p:nvPicPr>
        <p:blipFill>
          <a:blip r:embed="rId17"/>
          <a:stretch>
            <a:fillRect/>
          </a:stretch>
        </p:blipFill>
        <p:spPr>
          <a:xfrm>
            <a:off x="3682198" y="5629033"/>
            <a:ext cx="731583" cy="749873"/>
          </a:xfrm>
          <a:prstGeom prst="rect">
            <a:avLst/>
          </a:prstGeom>
        </p:spPr>
      </p:pic>
      <p:pic>
        <p:nvPicPr>
          <p:cNvPr id="28" name="Picture 27"/>
          <p:cNvPicPr>
            <a:picLocks noChangeAspect="1"/>
          </p:cNvPicPr>
          <p:nvPr/>
        </p:nvPicPr>
        <p:blipFill>
          <a:blip r:embed="rId18"/>
          <a:stretch>
            <a:fillRect/>
          </a:stretch>
        </p:blipFill>
        <p:spPr>
          <a:xfrm>
            <a:off x="1793903" y="6336817"/>
            <a:ext cx="2286198" cy="432854"/>
          </a:xfrm>
          <a:prstGeom prst="rect">
            <a:avLst/>
          </a:prstGeom>
        </p:spPr>
      </p:pic>
      <p:pic>
        <p:nvPicPr>
          <p:cNvPr id="51" name="Picture 50"/>
          <p:cNvPicPr>
            <a:picLocks noChangeAspect="1"/>
          </p:cNvPicPr>
          <p:nvPr/>
        </p:nvPicPr>
        <p:blipFill>
          <a:blip r:embed="rId19"/>
          <a:stretch>
            <a:fillRect/>
          </a:stretch>
        </p:blipFill>
        <p:spPr>
          <a:xfrm>
            <a:off x="6732980" y="4794959"/>
            <a:ext cx="2286198" cy="676715"/>
          </a:xfrm>
          <a:prstGeom prst="rect">
            <a:avLst/>
          </a:prstGeom>
        </p:spPr>
      </p:pic>
      <p:pic>
        <p:nvPicPr>
          <p:cNvPr id="53" name="Picture 52"/>
          <p:cNvPicPr>
            <a:picLocks noChangeAspect="1"/>
          </p:cNvPicPr>
          <p:nvPr/>
        </p:nvPicPr>
        <p:blipFill>
          <a:blip r:embed="rId20"/>
          <a:stretch>
            <a:fillRect/>
          </a:stretch>
        </p:blipFill>
        <p:spPr>
          <a:xfrm>
            <a:off x="6691900" y="5471673"/>
            <a:ext cx="2719052" cy="432854"/>
          </a:xfrm>
          <a:prstGeom prst="rect">
            <a:avLst/>
          </a:prstGeom>
        </p:spPr>
      </p:pic>
    </p:spTree>
    <p:extLst>
      <p:ext uri="{BB962C8B-B14F-4D97-AF65-F5344CB8AC3E}">
        <p14:creationId xmlns:p14="http://schemas.microsoft.com/office/powerpoint/2010/main" val="36638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pic>
        <p:nvPicPr>
          <p:cNvPr id="3" name="pSb40J9pcck"/>
          <p:cNvPicPr>
            <a:picLocks noRot="1" noChangeAspect="1"/>
          </p:cNvPicPr>
          <p:nvPr>
            <a:videoFile r:link="rId1"/>
          </p:nvPr>
        </p:nvPicPr>
        <p:blipFill>
          <a:blip r:embed="rId3"/>
          <a:stretch>
            <a:fillRect/>
          </a:stretch>
        </p:blipFill>
        <p:spPr>
          <a:xfrm>
            <a:off x="777901" y="300848"/>
            <a:ext cx="10518710" cy="5916775"/>
          </a:xfrm>
          <a:prstGeom prst="rect">
            <a:avLst/>
          </a:prstGeom>
        </p:spPr>
      </p:pic>
    </p:spTree>
    <p:extLst>
      <p:ext uri="{BB962C8B-B14F-4D97-AF65-F5344CB8AC3E}">
        <p14:creationId xmlns:p14="http://schemas.microsoft.com/office/powerpoint/2010/main" val="80911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D583-F409-4C64-AF3A-7F6D11C4F939}"/>
              </a:ext>
            </a:extLst>
          </p:cNvPr>
          <p:cNvSpPr>
            <a:spLocks noGrp="1"/>
          </p:cNvSpPr>
          <p:nvPr>
            <p:ph type="title"/>
          </p:nvPr>
        </p:nvSpPr>
        <p:spPr>
          <a:xfrm>
            <a:off x="838200" y="365125"/>
            <a:ext cx="10515600" cy="1325563"/>
          </a:xfrm>
        </p:spPr>
        <p:txBody>
          <a:bodyPr anchor="ctr">
            <a:normAutofit/>
          </a:bodyPr>
          <a:lstStyle/>
          <a:p>
            <a:r>
              <a:rPr lang="en-GB" dirty="0"/>
              <a:t>Specific arrangements for the check </a:t>
            </a:r>
          </a:p>
        </p:txBody>
      </p:sp>
      <p:sp>
        <p:nvSpPr>
          <p:cNvPr id="3" name="Text Placeholder 2">
            <a:extLst>
              <a:ext uri="{FF2B5EF4-FFF2-40B4-BE49-F238E27FC236}">
                <a16:creationId xmlns:a16="http://schemas.microsoft.com/office/drawing/2014/main" id="{D6FF3A7C-5670-4B92-80B6-4BC28CD6550E}"/>
              </a:ext>
            </a:extLst>
          </p:cNvPr>
          <p:cNvSpPr>
            <a:spLocks noGrp="1"/>
          </p:cNvSpPr>
          <p:nvPr>
            <p:ph sz="half" idx="1"/>
          </p:nvPr>
        </p:nvSpPr>
        <p:spPr>
          <a:xfrm>
            <a:off x="838200" y="1825625"/>
            <a:ext cx="5181600" cy="4351338"/>
          </a:xfrm>
        </p:spPr>
        <p:txBody>
          <a:bodyPr>
            <a:normAutofit/>
          </a:bodyPr>
          <a:lstStyle/>
          <a:p>
            <a:pPr marL="152396" indent="0">
              <a:buNone/>
            </a:pPr>
            <a:r>
              <a:rPr lang="en-GB" sz="2000"/>
              <a:t>Some children will be eligible for specific arrangements:</a:t>
            </a:r>
          </a:p>
          <a:p>
            <a:pPr marL="152396" indent="0">
              <a:buNone/>
            </a:pPr>
            <a:endParaRPr lang="en-GB" sz="2000"/>
          </a:p>
          <a:p>
            <a:r>
              <a:rPr lang="en-GB" sz="2000"/>
              <a:t>Colour contrast;</a:t>
            </a:r>
          </a:p>
          <a:p>
            <a:r>
              <a:rPr lang="en-GB" sz="2000"/>
              <a:t>Font size adjustment;</a:t>
            </a:r>
          </a:p>
          <a:p>
            <a:r>
              <a:rPr lang="en-GB" sz="2000"/>
              <a:t>‘Next’ button (alternative to 3-second pause);</a:t>
            </a:r>
          </a:p>
          <a:p>
            <a:r>
              <a:rPr lang="en-GB" sz="2000"/>
              <a:t>Removing on-screen number pad;</a:t>
            </a:r>
          </a:p>
          <a:p>
            <a:r>
              <a:rPr lang="en-GB" sz="2000"/>
              <a:t>An adult to input answers;</a:t>
            </a:r>
          </a:p>
          <a:p>
            <a:r>
              <a:rPr lang="en-GB" sz="2000"/>
              <a:t>Audio version;</a:t>
            </a:r>
          </a:p>
          <a:p>
            <a:r>
              <a:rPr lang="en-GB" sz="2000"/>
              <a:t>Audible time alert.</a:t>
            </a:r>
          </a:p>
          <a:p>
            <a:endParaRPr lang="en-GB" sz="2000"/>
          </a:p>
        </p:txBody>
      </p:sp>
      <p:pic>
        <p:nvPicPr>
          <p:cNvPr id="5" name="Picture 4" descr="Logo&#10;&#10;Description automatically generated">
            <a:extLst>
              <a:ext uri="{FF2B5EF4-FFF2-40B4-BE49-F238E27FC236}">
                <a16:creationId xmlns:a16="http://schemas.microsoft.com/office/drawing/2014/main" id="{BBA3B608-6B89-D856-4024-50099159B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779" y="1825625"/>
            <a:ext cx="4592441" cy="4351338"/>
          </a:xfrm>
          <a:prstGeom prst="rect">
            <a:avLst/>
          </a:prstGeom>
          <a:noFill/>
        </p:spPr>
      </p:pic>
      <p:sp>
        <p:nvSpPr>
          <p:cNvPr id="4" name="Slide Number Placeholder 3" hidden="1">
            <a:extLst>
              <a:ext uri="{FF2B5EF4-FFF2-40B4-BE49-F238E27FC236}">
                <a16:creationId xmlns:a16="http://schemas.microsoft.com/office/drawing/2014/main" id="{56B8C555-36E3-443A-905F-227F2242B503}"/>
              </a:ext>
            </a:extLst>
          </p:cNvPr>
          <p:cNvSpPr>
            <a:spLocks noGrp="1"/>
          </p:cNvSpPr>
          <p:nvPr>
            <p:ph type="sldNum" idx="12"/>
          </p:nvPr>
        </p:nvSpPr>
        <p:spPr/>
        <p:txBody>
          <a:bodyPr/>
          <a:lstStyle/>
          <a:p>
            <a:pPr>
              <a:spcAft>
                <a:spcPts val="600"/>
              </a:spcAft>
            </a:pPr>
            <a:fld id="{00000000-1234-1234-1234-123412341234}" type="slidenum">
              <a:rPr lang="en" smtClean="0"/>
              <a:pPr>
                <a:spcAft>
                  <a:spcPts val="600"/>
                </a:spcAft>
              </a:pPr>
              <a:t>12</a:t>
            </a:fld>
            <a:endParaRPr lang="en"/>
          </a:p>
        </p:txBody>
      </p:sp>
    </p:spTree>
    <p:extLst>
      <p:ext uri="{BB962C8B-B14F-4D97-AF65-F5344CB8AC3E}">
        <p14:creationId xmlns:p14="http://schemas.microsoft.com/office/powerpoint/2010/main" val="93334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GB" sz="4100"/>
              <a:t>Contenders practice until they get it right…</a:t>
            </a:r>
            <a:br>
              <a:rPr lang="en-GB" sz="4100"/>
            </a:br>
            <a:r>
              <a:rPr lang="en-GB" sz="4100"/>
              <a:t>Champions practice until they can’t get it wrong!</a:t>
            </a:r>
          </a:p>
        </p:txBody>
      </p:sp>
      <p:sp>
        <p:nvSpPr>
          <p:cNvPr id="5" name="TextBox 4"/>
          <p:cNvSpPr txBox="1"/>
          <p:nvPr/>
        </p:nvSpPr>
        <p:spPr>
          <a:xfrm>
            <a:off x="838200" y="1825625"/>
            <a:ext cx="5181600" cy="4351338"/>
          </a:xfrm>
          <a:prstGeom prst="rect">
            <a:avLst/>
          </a:prstGeom>
        </p:spPr>
        <p:txBody>
          <a:bodyPr vert="horz" lIns="91440" tIns="45720" rIns="91440" bIns="45720" rtlCol="0">
            <a:normAutofit/>
          </a:bodyPr>
          <a:lstStyle/>
          <a:p>
            <a:pPr marL="228600" indent="-228600">
              <a:lnSpc>
                <a:spcPct val="90000"/>
              </a:lnSpc>
              <a:spcBef>
                <a:spcPts val="1000"/>
              </a:spcBef>
              <a:buFont typeface="Arial" panose="020B0604020202020204" pitchFamily="34" charset="0"/>
              <a:buChar char="•"/>
            </a:pPr>
            <a:r>
              <a:rPr lang="en-US" sz="2200"/>
              <a:t>Times Table Rockstars  </a:t>
            </a:r>
            <a:r>
              <a:rPr lang="en-US" sz="2200">
                <a:hlinkClick r:id="rId2">
                  <a:extLst>
                    <a:ext uri="{A12FA001-AC4F-418D-AE19-62706E023703}">
                      <ahyp:hlinkClr xmlns:ahyp="http://schemas.microsoft.com/office/drawing/2018/hyperlinkcolor" val="tx"/>
                    </a:ext>
                  </a:extLst>
                </a:hlinkClick>
              </a:rPr>
              <a:t>Times Tables Rock Stars (ttrockstars.com)</a:t>
            </a:r>
            <a:endParaRPr lang="en-US" sz="2200"/>
          </a:p>
          <a:p>
            <a:pPr marL="228600" indent="-228600">
              <a:lnSpc>
                <a:spcPct val="90000"/>
              </a:lnSpc>
              <a:spcBef>
                <a:spcPts val="1000"/>
              </a:spcBef>
              <a:buFont typeface="Arial" panose="020B0604020202020204" pitchFamily="34" charset="0"/>
              <a:buChar char="•"/>
            </a:pPr>
            <a:r>
              <a:rPr lang="en-US" sz="2200"/>
              <a:t>Topmarks hit the button</a:t>
            </a:r>
          </a:p>
          <a:p>
            <a:pPr marL="228600" indent="-228600">
              <a:lnSpc>
                <a:spcPct val="90000"/>
              </a:lnSpc>
              <a:spcBef>
                <a:spcPts val="1000"/>
              </a:spcBef>
              <a:buFont typeface="Arial" panose="020B0604020202020204" pitchFamily="34" charset="0"/>
              <a:buChar char="•"/>
            </a:pPr>
            <a:r>
              <a:rPr lang="en-US" sz="2200"/>
              <a:t>Percy Parker (Youtube)</a:t>
            </a:r>
          </a:p>
          <a:p>
            <a:pPr marL="228600" indent="-228600">
              <a:lnSpc>
                <a:spcPct val="90000"/>
              </a:lnSpc>
              <a:spcBef>
                <a:spcPts val="1000"/>
              </a:spcBef>
              <a:buFont typeface="Arial" panose="020B0604020202020204" pitchFamily="34" charset="0"/>
              <a:buChar char="•"/>
            </a:pPr>
            <a:r>
              <a:rPr lang="en-US" sz="2200"/>
              <a:t>Timestables.co.uk </a:t>
            </a:r>
            <a:r>
              <a:rPr lang="en-US" sz="2200">
                <a:hlinkClick r:id="rId3">
                  <a:extLst>
                    <a:ext uri="{A12FA001-AC4F-418D-AE19-62706E023703}">
                      <ahyp:hlinkClr xmlns:ahyp="http://schemas.microsoft.com/office/drawing/2018/hyperlinkcolor" val="tx"/>
                    </a:ext>
                  </a:extLst>
                </a:hlinkClick>
              </a:rPr>
              <a:t>Times tables games - Learn them all here!</a:t>
            </a:r>
            <a:endParaRPr lang="en-US" sz="2200"/>
          </a:p>
          <a:p>
            <a:pPr marL="228600" indent="-228600">
              <a:lnSpc>
                <a:spcPct val="90000"/>
              </a:lnSpc>
              <a:spcBef>
                <a:spcPts val="1000"/>
              </a:spcBef>
              <a:buFont typeface="Arial" panose="020B0604020202020204" pitchFamily="34" charset="0"/>
              <a:buChar char="•"/>
            </a:pPr>
            <a:r>
              <a:rPr lang="en-US" sz="2200"/>
              <a:t>Playing cards, dice, flash cards and physical challenges!</a:t>
            </a:r>
          </a:p>
          <a:p>
            <a:pPr marL="228600" indent="-228600">
              <a:lnSpc>
                <a:spcPct val="90000"/>
              </a:lnSpc>
              <a:spcBef>
                <a:spcPts val="1000"/>
              </a:spcBef>
              <a:buFont typeface="Arial" panose="020B0604020202020204" pitchFamily="34" charset="0"/>
              <a:buChar char="•"/>
            </a:pPr>
            <a:r>
              <a:rPr lang="en-US" sz="2200">
                <a:hlinkClick r:id="rId4">
                  <a:extLst>
                    <a:ext uri="{A12FA001-AC4F-418D-AE19-62706E023703}">
                      <ahyp:hlinkClr xmlns:ahyp="http://schemas.microsoft.com/office/drawing/2018/hyperlinkcolor" val="tx"/>
                    </a:ext>
                  </a:extLst>
                </a:hlinkClick>
              </a:rPr>
              <a:t>Times tables collection - BBC Teach</a:t>
            </a:r>
            <a:r>
              <a:rPr lang="en-US" sz="2200"/>
              <a:t> – supermovers!!</a:t>
            </a:r>
          </a:p>
          <a:p>
            <a:pPr marL="228600" indent="-228600">
              <a:lnSpc>
                <a:spcPct val="90000"/>
              </a:lnSpc>
              <a:spcBef>
                <a:spcPts val="1000"/>
              </a:spcBef>
              <a:buFont typeface="Arial" panose="020B0604020202020204" pitchFamily="34" charset="0"/>
              <a:buChar char="•"/>
            </a:pPr>
            <a:r>
              <a:rPr lang="en-US" sz="2200"/>
              <a:t>Best times table apps</a:t>
            </a:r>
          </a:p>
        </p:txBody>
      </p:sp>
      <p:pic>
        <p:nvPicPr>
          <p:cNvPr id="1026" name="Picture 2">
            <a:extLst>
              <a:ext uri="{FF2B5EF4-FFF2-40B4-BE49-F238E27FC236}">
                <a16:creationId xmlns:a16="http://schemas.microsoft.com/office/drawing/2014/main" id="{ABFA5838-326D-7061-E892-AAFD546D67F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72200" y="1876838"/>
            <a:ext cx="5181600" cy="4248912"/>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4" name="Slide Number Placeholder 3" hidden="1"/>
          <p:cNvSpPr>
            <a:spLocks noGrp="1"/>
          </p:cNvSpPr>
          <p:nvPr>
            <p:ph type="sldNum" idx="12"/>
          </p:nvPr>
        </p:nvSpPr>
        <p:spPr/>
        <p:txBody>
          <a:bodyPr/>
          <a:lstStyle/>
          <a:p>
            <a:pPr>
              <a:spcAft>
                <a:spcPts val="600"/>
              </a:spcAft>
            </a:pPr>
            <a:fld id="{00000000-1234-1234-1234-123412341234}" type="slidenum">
              <a:rPr lang="en" smtClean="0"/>
              <a:pPr>
                <a:spcAft>
                  <a:spcPts val="600"/>
                </a:spcAft>
              </a:pPr>
              <a:t>13</a:t>
            </a:fld>
            <a:endParaRPr lang="en"/>
          </a:p>
        </p:txBody>
      </p:sp>
    </p:spTree>
    <p:extLst>
      <p:ext uri="{BB962C8B-B14F-4D97-AF65-F5344CB8AC3E}">
        <p14:creationId xmlns:p14="http://schemas.microsoft.com/office/powerpoint/2010/main" val="3107212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6B99-0464-1BC6-59DF-5AE057799AF6}"/>
              </a:ext>
            </a:extLst>
          </p:cNvPr>
          <p:cNvSpPr>
            <a:spLocks noGrp="1"/>
          </p:cNvSpPr>
          <p:nvPr>
            <p:ph type="title"/>
          </p:nvPr>
        </p:nvSpPr>
        <p:spPr/>
        <p:txBody>
          <a:bodyPr/>
          <a:lstStyle/>
          <a:p>
            <a:r>
              <a:rPr lang="en-GB" dirty="0"/>
              <a:t>Multiplication Check</a:t>
            </a:r>
          </a:p>
        </p:txBody>
      </p:sp>
      <p:sp>
        <p:nvSpPr>
          <p:cNvPr id="3" name="Text Placeholder 2">
            <a:extLst>
              <a:ext uri="{FF2B5EF4-FFF2-40B4-BE49-F238E27FC236}">
                <a16:creationId xmlns:a16="http://schemas.microsoft.com/office/drawing/2014/main" id="{1966BE62-9163-C432-33EE-3024D201E14D}"/>
              </a:ext>
            </a:extLst>
          </p:cNvPr>
          <p:cNvSpPr>
            <a:spLocks noGrp="1"/>
          </p:cNvSpPr>
          <p:nvPr>
            <p:ph type="body" idx="1"/>
          </p:nvPr>
        </p:nvSpPr>
        <p:spPr/>
        <p:txBody>
          <a:bodyPr/>
          <a:lstStyle/>
          <a:p>
            <a:r>
              <a:rPr lang="en-GB" dirty="0"/>
              <a:t>End of Year 4</a:t>
            </a:r>
          </a:p>
          <a:p>
            <a:endParaRPr lang="en-GB" dirty="0"/>
          </a:p>
          <a:p>
            <a:r>
              <a:rPr lang="en-GB" dirty="0"/>
              <a:t>Practice link:</a:t>
            </a:r>
          </a:p>
          <a:p>
            <a:r>
              <a:rPr lang="fr-FR">
                <a:hlinkClick r:id="rId2"/>
              </a:rPr>
              <a:t>Multiplication Tables Check - 2025 - Timestables.co.uk</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2009966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E1D7-188D-4A82-96F0-01031ECCA7DC}"/>
              </a:ext>
            </a:extLst>
          </p:cNvPr>
          <p:cNvSpPr>
            <a:spLocks noGrp="1"/>
          </p:cNvSpPr>
          <p:nvPr>
            <p:ph type="title"/>
          </p:nvPr>
        </p:nvSpPr>
        <p:spPr/>
        <p:txBody>
          <a:bodyPr/>
          <a:lstStyle/>
          <a:p>
            <a:r>
              <a:rPr lang="en-GB" dirty="0"/>
              <a:t>Counting and looking for patterns.</a:t>
            </a:r>
          </a:p>
        </p:txBody>
      </p:sp>
      <p:sp>
        <p:nvSpPr>
          <p:cNvPr id="3" name="Text Placeholder 2">
            <a:extLst>
              <a:ext uri="{FF2B5EF4-FFF2-40B4-BE49-F238E27FC236}">
                <a16:creationId xmlns:a16="http://schemas.microsoft.com/office/drawing/2014/main" id="{74009BA4-376A-435B-B6CC-4870AE5A81A3}"/>
              </a:ext>
            </a:extLst>
          </p:cNvPr>
          <p:cNvSpPr>
            <a:spLocks noGrp="1"/>
          </p:cNvSpPr>
          <p:nvPr>
            <p:ph type="body" idx="1"/>
          </p:nvPr>
        </p:nvSpPr>
        <p:spPr>
          <a:xfrm>
            <a:off x="415600" y="985737"/>
            <a:ext cx="11360800" cy="2216696"/>
          </a:xfrm>
        </p:spPr>
        <p:txBody>
          <a:bodyPr/>
          <a:lstStyle/>
          <a:p>
            <a:pPr marL="152396" indent="0" algn="ctr">
              <a:buNone/>
            </a:pPr>
            <a:r>
              <a:rPr lang="en-US" dirty="0"/>
              <a:t>Example: Counting in 2s </a:t>
            </a:r>
          </a:p>
          <a:p>
            <a:pPr marL="152396" indent="0" algn="ctr">
              <a:buNone/>
            </a:pPr>
            <a:r>
              <a:rPr lang="en-US" dirty="0"/>
              <a:t>2, 4, 6, 8, 10… </a:t>
            </a:r>
          </a:p>
          <a:p>
            <a:endParaRPr lang="en-US" dirty="0"/>
          </a:p>
          <a:p>
            <a:r>
              <a:rPr lang="en-US" dirty="0"/>
              <a:t>Ensure children have a strong understanding of counting in groups first.</a:t>
            </a:r>
          </a:p>
          <a:p>
            <a:r>
              <a:rPr lang="en-US" dirty="0"/>
              <a:t>When children are secure with counting, they can then look for patterns.</a:t>
            </a:r>
          </a:p>
          <a:p>
            <a:endParaRPr lang="en-GB" dirty="0"/>
          </a:p>
        </p:txBody>
      </p:sp>
      <p:sp>
        <p:nvSpPr>
          <p:cNvPr id="4" name="Slide Number Placeholder 3">
            <a:extLst>
              <a:ext uri="{FF2B5EF4-FFF2-40B4-BE49-F238E27FC236}">
                <a16:creationId xmlns:a16="http://schemas.microsoft.com/office/drawing/2014/main" id="{1BCF8CAD-6B8B-4ACD-8926-541D3FEC494F}"/>
              </a:ext>
            </a:extLst>
          </p:cNvPr>
          <p:cNvSpPr>
            <a:spLocks noGrp="1"/>
          </p:cNvSpPr>
          <p:nvPr>
            <p:ph type="sldNum" idx="12"/>
          </p:nvPr>
        </p:nvSpPr>
        <p:spPr/>
        <p:txBody>
          <a:bodyPr/>
          <a:lstStyle/>
          <a:p>
            <a:fld id="{00000000-1234-1234-1234-123412341234}" type="slidenum">
              <a:rPr lang="en" smtClean="0"/>
              <a:pPr/>
              <a:t>2</a:t>
            </a:fld>
            <a:endParaRPr lang="en"/>
          </a:p>
        </p:txBody>
      </p:sp>
      <p:pic>
        <p:nvPicPr>
          <p:cNvPr id="1026" name="Picture 2" descr="A picture containing light&#10;&#10;Description automatically generated">
            <a:extLst>
              <a:ext uri="{FF2B5EF4-FFF2-40B4-BE49-F238E27FC236}">
                <a16:creationId xmlns:a16="http://schemas.microsoft.com/office/drawing/2014/main" id="{ED732EBA-A40D-4553-8452-DD5D22F32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508" y="3202431"/>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 picture containing light&#10;&#10;Description automatically generated">
            <a:extLst>
              <a:ext uri="{FF2B5EF4-FFF2-40B4-BE49-F238E27FC236}">
                <a16:creationId xmlns:a16="http://schemas.microsoft.com/office/drawing/2014/main" id="{2D80EB4B-02C8-456C-A97C-9530402486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3710" y="4455879"/>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 picture containing light&#10;&#10;Description automatically generated">
            <a:extLst>
              <a:ext uri="{FF2B5EF4-FFF2-40B4-BE49-F238E27FC236}">
                <a16:creationId xmlns:a16="http://schemas.microsoft.com/office/drawing/2014/main" id="{C97A8C21-B87A-4A07-8BEA-AEF3FDD6BE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913" y="3202433"/>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 picture containing light&#10;&#10;Description automatically generated">
            <a:extLst>
              <a:ext uri="{FF2B5EF4-FFF2-40B4-BE49-F238E27FC236}">
                <a16:creationId xmlns:a16="http://schemas.microsoft.com/office/drawing/2014/main" id="{92ED8FE8-DDF6-4A26-B808-007BA5D33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116" y="4455878"/>
            <a:ext cx="1846833" cy="1926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487B4F49-B2A8-373E-653F-0F31012AF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2949" y="276334"/>
            <a:ext cx="1846833" cy="1749874"/>
          </a:xfrm>
          <a:prstGeom prst="rect">
            <a:avLst/>
          </a:prstGeom>
        </p:spPr>
      </p:pic>
    </p:spTree>
    <p:extLst>
      <p:ext uri="{BB962C8B-B14F-4D97-AF65-F5344CB8AC3E}">
        <p14:creationId xmlns:p14="http://schemas.microsoft.com/office/powerpoint/2010/main" val="3322576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4F17-690C-411B-9169-0BF5892744D8}"/>
              </a:ext>
            </a:extLst>
          </p:cNvPr>
          <p:cNvSpPr>
            <a:spLocks noGrp="1"/>
          </p:cNvSpPr>
          <p:nvPr>
            <p:ph type="title"/>
          </p:nvPr>
        </p:nvSpPr>
        <p:spPr/>
        <p:txBody>
          <a:bodyPr/>
          <a:lstStyle/>
          <a:p>
            <a:r>
              <a:rPr lang="en-GB" dirty="0"/>
              <a:t>Repeated addition</a:t>
            </a:r>
          </a:p>
        </p:txBody>
      </p:sp>
      <p:sp>
        <p:nvSpPr>
          <p:cNvPr id="3" name="Text Placeholder 2">
            <a:extLst>
              <a:ext uri="{FF2B5EF4-FFF2-40B4-BE49-F238E27FC236}">
                <a16:creationId xmlns:a16="http://schemas.microsoft.com/office/drawing/2014/main" id="{43C2A161-1CD3-4248-9253-2E01A70FFB09}"/>
              </a:ext>
            </a:extLst>
          </p:cNvPr>
          <p:cNvSpPr>
            <a:spLocks noGrp="1"/>
          </p:cNvSpPr>
          <p:nvPr>
            <p:ph type="body" idx="1"/>
          </p:nvPr>
        </p:nvSpPr>
        <p:spPr>
          <a:xfrm>
            <a:off x="415600" y="985738"/>
            <a:ext cx="11360800" cy="579701"/>
          </a:xfrm>
        </p:spPr>
        <p:txBody>
          <a:bodyPr/>
          <a:lstStyle/>
          <a:p>
            <a:pPr marL="152396" indent="0" algn="ctr">
              <a:buNone/>
            </a:pPr>
            <a:r>
              <a:rPr lang="en-US" dirty="0"/>
              <a:t>Knowing that 2 x 4 is the same as 2 + 2 + 2 + 2</a:t>
            </a:r>
          </a:p>
        </p:txBody>
      </p:sp>
      <p:sp>
        <p:nvSpPr>
          <p:cNvPr id="4" name="Slide Number Placeholder 3">
            <a:extLst>
              <a:ext uri="{FF2B5EF4-FFF2-40B4-BE49-F238E27FC236}">
                <a16:creationId xmlns:a16="http://schemas.microsoft.com/office/drawing/2014/main" id="{4B9547B5-8C56-45DF-8601-C986A34CD9B5}"/>
              </a:ext>
            </a:extLst>
          </p:cNvPr>
          <p:cNvSpPr>
            <a:spLocks noGrp="1"/>
          </p:cNvSpPr>
          <p:nvPr>
            <p:ph type="sldNum" idx="12"/>
          </p:nvPr>
        </p:nvSpPr>
        <p:spPr/>
        <p:txBody>
          <a:bodyPr/>
          <a:lstStyle/>
          <a:p>
            <a:fld id="{00000000-1234-1234-1234-123412341234}" type="slidenum">
              <a:rPr lang="en" smtClean="0"/>
              <a:pPr/>
              <a:t>3</a:t>
            </a:fld>
            <a:endParaRPr lang="en"/>
          </a:p>
        </p:txBody>
      </p:sp>
      <p:pic>
        <p:nvPicPr>
          <p:cNvPr id="2052" name="Picture 4" descr="A picture containing drawing, plate, food&#10;&#10;Description automatically generated">
            <a:extLst>
              <a:ext uri="{FF2B5EF4-FFF2-40B4-BE49-F238E27FC236}">
                <a16:creationId xmlns:a16="http://schemas.microsoft.com/office/drawing/2014/main" id="{D1ED755D-349D-4C7D-B712-21AB80881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88" y="2340356"/>
            <a:ext cx="1339088" cy="12051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picture containing drawing, plate, food&#10;&#10;Description automatically generated">
            <a:extLst>
              <a:ext uri="{FF2B5EF4-FFF2-40B4-BE49-F238E27FC236}">
                <a16:creationId xmlns:a16="http://schemas.microsoft.com/office/drawing/2014/main" id="{6D89FEE5-C1FE-40B7-95AE-8824D6770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856" y="2340356"/>
            <a:ext cx="1339088" cy="1205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 picture containing drawing, plate, food&#10;&#10;Description automatically generated">
            <a:extLst>
              <a:ext uri="{FF2B5EF4-FFF2-40B4-BE49-F238E27FC236}">
                <a16:creationId xmlns:a16="http://schemas.microsoft.com/office/drawing/2014/main" id="{B41DFA15-0680-476D-BF99-CE8EFDCB3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4488" y="3545535"/>
            <a:ext cx="1339088" cy="12051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 picture containing drawing, plate, food&#10;&#10;Description automatically generated">
            <a:extLst>
              <a:ext uri="{FF2B5EF4-FFF2-40B4-BE49-F238E27FC236}">
                <a16:creationId xmlns:a16="http://schemas.microsoft.com/office/drawing/2014/main" id="{74CC3544-07A9-4AE1-B0D1-58A6C50BE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856" y="3545535"/>
            <a:ext cx="1339088" cy="12051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A55EDE7-E012-45DB-892B-8F309F80DB2A}"/>
              </a:ext>
            </a:extLst>
          </p:cNvPr>
          <p:cNvSpPr txBox="1">
            <a:spLocks/>
          </p:cNvSpPr>
          <p:nvPr/>
        </p:nvSpPr>
        <p:spPr>
          <a:xfrm>
            <a:off x="939912" y="4712323"/>
            <a:ext cx="4072016" cy="579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t>2 + 2 + 2 + 2 = ?</a:t>
            </a:r>
          </a:p>
        </p:txBody>
      </p:sp>
      <p:grpSp>
        <p:nvGrpSpPr>
          <p:cNvPr id="5" name="Group 4">
            <a:extLst>
              <a:ext uri="{FF2B5EF4-FFF2-40B4-BE49-F238E27FC236}">
                <a16:creationId xmlns:a16="http://schemas.microsoft.com/office/drawing/2014/main" id="{06EA52FF-2409-4772-BF58-DFF5DA4522B2}"/>
              </a:ext>
            </a:extLst>
          </p:cNvPr>
          <p:cNvGrpSpPr/>
          <p:nvPr/>
        </p:nvGrpSpPr>
        <p:grpSpPr>
          <a:xfrm>
            <a:off x="6755132" y="2435327"/>
            <a:ext cx="4526533" cy="2125445"/>
            <a:chOff x="5066349" y="1455020"/>
            <a:chExt cx="3394900" cy="1594084"/>
          </a:xfrm>
        </p:grpSpPr>
        <p:pic>
          <p:nvPicPr>
            <p:cNvPr id="2054" name="Picture 6">
              <a:extLst>
                <a:ext uri="{FF2B5EF4-FFF2-40B4-BE49-F238E27FC236}">
                  <a16:creationId xmlns:a16="http://schemas.microsoft.com/office/drawing/2014/main" id="{3C24B2B3-1E35-472A-8282-F20F15A3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B6BC26A6-0C11-4FC2-8C54-E1AE5579FF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5C8B27DC-8007-4864-9F0A-E6963C6BC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36D9DD71-54C9-4234-8881-873D12732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1455020"/>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3E2F0975-66B4-4CE2-B1DD-E194C3D49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349"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B9055130-1667-449B-8BB5-D9C605FA4E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4173"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34FB13CE-A4A1-4271-AE53-BC37F4C71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1997" y="2287676"/>
              <a:ext cx="761428" cy="7614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1EBB9447-67A7-497B-83F0-854D70AD9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821" y="2287676"/>
              <a:ext cx="761428" cy="76142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Placeholder 2">
            <a:extLst>
              <a:ext uri="{FF2B5EF4-FFF2-40B4-BE49-F238E27FC236}">
                <a16:creationId xmlns:a16="http://schemas.microsoft.com/office/drawing/2014/main" id="{AFE84254-1F99-45C7-B4F7-38707AEBBCD5}"/>
              </a:ext>
            </a:extLst>
          </p:cNvPr>
          <p:cNvSpPr txBox="1">
            <a:spLocks/>
          </p:cNvSpPr>
          <p:nvPr/>
        </p:nvSpPr>
        <p:spPr>
          <a:xfrm>
            <a:off x="6755132" y="4712323"/>
            <a:ext cx="4526533" cy="57970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t>2 x 4 = ?</a:t>
            </a:r>
          </a:p>
        </p:txBody>
      </p:sp>
      <p:pic>
        <p:nvPicPr>
          <p:cNvPr id="6" name="Picture 5" descr="Logo&#10;&#10;Description automatically generated">
            <a:extLst>
              <a:ext uri="{FF2B5EF4-FFF2-40B4-BE49-F238E27FC236}">
                <a16:creationId xmlns:a16="http://schemas.microsoft.com/office/drawing/2014/main" id="{DE864470-B5E0-53EB-1BB2-84DE19CF42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2949" y="276334"/>
            <a:ext cx="1846833" cy="1749874"/>
          </a:xfrm>
          <a:prstGeom prst="rect">
            <a:avLst/>
          </a:prstGeom>
        </p:spPr>
      </p:pic>
    </p:spTree>
    <p:extLst>
      <p:ext uri="{BB962C8B-B14F-4D97-AF65-F5344CB8AC3E}">
        <p14:creationId xmlns:p14="http://schemas.microsoft.com/office/powerpoint/2010/main" val="17103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5D4D-395E-4537-9264-7461C3B5C3E0}"/>
              </a:ext>
            </a:extLst>
          </p:cNvPr>
          <p:cNvSpPr>
            <a:spLocks noGrp="1"/>
          </p:cNvSpPr>
          <p:nvPr>
            <p:ph type="title"/>
          </p:nvPr>
        </p:nvSpPr>
        <p:spPr/>
        <p:txBody>
          <a:bodyPr/>
          <a:lstStyle/>
          <a:p>
            <a:r>
              <a:rPr lang="en-GB" dirty="0"/>
              <a:t>Multiplication is commutative</a:t>
            </a:r>
          </a:p>
        </p:txBody>
      </p:sp>
      <p:sp>
        <p:nvSpPr>
          <p:cNvPr id="3" name="Text Placeholder 2">
            <a:extLst>
              <a:ext uri="{FF2B5EF4-FFF2-40B4-BE49-F238E27FC236}">
                <a16:creationId xmlns:a16="http://schemas.microsoft.com/office/drawing/2014/main" id="{66F8F600-15BD-41AF-8C84-8AB3A87F44C7}"/>
              </a:ext>
            </a:extLst>
          </p:cNvPr>
          <p:cNvSpPr>
            <a:spLocks noGrp="1"/>
          </p:cNvSpPr>
          <p:nvPr>
            <p:ph type="body" idx="1"/>
          </p:nvPr>
        </p:nvSpPr>
        <p:spPr>
          <a:xfrm>
            <a:off x="415600" y="985737"/>
            <a:ext cx="11360800" cy="1680248"/>
          </a:xfrm>
        </p:spPr>
        <p:txBody>
          <a:bodyPr/>
          <a:lstStyle/>
          <a:p>
            <a:pPr marL="152396" indent="0" algn="ctr">
              <a:buNone/>
            </a:pPr>
            <a:r>
              <a:rPr lang="en-US" dirty="0"/>
              <a:t>3 x 2 is the same as 2 x 3</a:t>
            </a:r>
          </a:p>
          <a:p>
            <a:endParaRPr lang="en-US" dirty="0"/>
          </a:p>
          <a:p>
            <a:pPr marL="152396" indent="0">
              <a:buNone/>
            </a:pPr>
            <a:r>
              <a:rPr lang="en-US" dirty="0"/>
              <a:t>Children need to understand that multiplication can be completed in any order to produce the same answer. Sometimes this link needs to be made explicit. </a:t>
            </a:r>
            <a:endParaRPr lang="en-GB" dirty="0"/>
          </a:p>
        </p:txBody>
      </p:sp>
      <p:sp>
        <p:nvSpPr>
          <p:cNvPr id="4" name="Slide Number Placeholder 3">
            <a:extLst>
              <a:ext uri="{FF2B5EF4-FFF2-40B4-BE49-F238E27FC236}">
                <a16:creationId xmlns:a16="http://schemas.microsoft.com/office/drawing/2014/main" id="{D11968F3-1803-4F87-AB5D-31F1733CA9CB}"/>
              </a:ext>
            </a:extLst>
          </p:cNvPr>
          <p:cNvSpPr>
            <a:spLocks noGrp="1"/>
          </p:cNvSpPr>
          <p:nvPr>
            <p:ph type="sldNum" idx="12"/>
          </p:nvPr>
        </p:nvSpPr>
        <p:spPr/>
        <p:txBody>
          <a:bodyPr/>
          <a:lstStyle/>
          <a:p>
            <a:fld id="{00000000-1234-1234-1234-123412341234}" type="slidenum">
              <a:rPr lang="en" smtClean="0"/>
              <a:pPr/>
              <a:t>4</a:t>
            </a:fld>
            <a:endParaRPr lang="en"/>
          </a:p>
        </p:txBody>
      </p:sp>
      <p:pic>
        <p:nvPicPr>
          <p:cNvPr id="3074" name="Picture 2">
            <a:extLst>
              <a:ext uri="{FF2B5EF4-FFF2-40B4-BE49-F238E27FC236}">
                <a16:creationId xmlns:a16="http://schemas.microsoft.com/office/drawing/2014/main" id="{D8A78F91-41D2-4A20-A01A-4B4B3AEFBE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76"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2C3A048-D1C3-4711-A37E-25AC1EA93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376" y="400632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BAD499E-313E-475C-9DF1-A4548F9C0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576" y="30299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9C133C5-968E-41D0-B56F-D9DE00D2B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576" y="400632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815A357-9E98-4238-962A-4E4169DBC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76"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39415FC2-F1C2-4F2F-8C47-1A47E18332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776" y="400632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C1F6AF74-DE5A-48F9-A8E2-92D21B8383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896"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6CD9CA5-5C63-471D-97CC-504D776DE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896" y="394028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5062EC5E-5F57-49DB-A788-0BA443C21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0896" y="4853518"/>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B0635747-77D6-45D5-A341-C4E79C921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68" y="3027046"/>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5FE28C4B-8B19-4A21-9B8C-6177400135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68" y="3940282"/>
            <a:ext cx="803909" cy="8039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4A62770-7497-4C2A-B6AE-B94E471F5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768" y="4853518"/>
            <a:ext cx="803909" cy="8039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E39C81E3-B844-4BC0-B611-EE4D44F539B1}"/>
              </a:ext>
            </a:extLst>
          </p:cNvPr>
          <p:cNvSpPr txBox="1">
            <a:spLocks/>
          </p:cNvSpPr>
          <p:nvPr/>
        </p:nvSpPr>
        <p:spPr>
          <a:xfrm>
            <a:off x="415600" y="5011104"/>
            <a:ext cx="4509968" cy="5972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t>3 lots of 2 = 6</a:t>
            </a:r>
            <a:endParaRPr lang="en-GB" sz="2133" dirty="0"/>
          </a:p>
        </p:txBody>
      </p:sp>
      <p:sp>
        <p:nvSpPr>
          <p:cNvPr id="18" name="Text Placeholder 2">
            <a:extLst>
              <a:ext uri="{FF2B5EF4-FFF2-40B4-BE49-F238E27FC236}">
                <a16:creationId xmlns:a16="http://schemas.microsoft.com/office/drawing/2014/main" id="{AB1C3563-D9A6-4097-924D-A2187493A236}"/>
              </a:ext>
            </a:extLst>
          </p:cNvPr>
          <p:cNvSpPr txBox="1">
            <a:spLocks/>
          </p:cNvSpPr>
          <p:nvPr/>
        </p:nvSpPr>
        <p:spPr>
          <a:xfrm>
            <a:off x="6539821" y="5766754"/>
            <a:ext cx="4509968" cy="5972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152396" indent="0" algn="ctr">
              <a:buNone/>
            </a:pPr>
            <a:r>
              <a:rPr lang="en-US" sz="2133" dirty="0"/>
              <a:t>2 lots of 3 = 6</a:t>
            </a:r>
            <a:endParaRPr lang="en-GB" sz="2133" dirty="0"/>
          </a:p>
        </p:txBody>
      </p:sp>
      <p:pic>
        <p:nvPicPr>
          <p:cNvPr id="5" name="Picture 4" descr="Logo&#10;&#10;Description automatically generated">
            <a:extLst>
              <a:ext uri="{FF2B5EF4-FFF2-40B4-BE49-F238E27FC236}">
                <a16:creationId xmlns:a16="http://schemas.microsoft.com/office/drawing/2014/main" id="{8FCEF83B-D3F3-E314-94B4-38689A0399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1378" y="3726847"/>
            <a:ext cx="1846833" cy="1749874"/>
          </a:xfrm>
          <a:prstGeom prst="rect">
            <a:avLst/>
          </a:prstGeom>
        </p:spPr>
      </p:pic>
    </p:spTree>
    <p:extLst>
      <p:ext uri="{BB962C8B-B14F-4D97-AF65-F5344CB8AC3E}">
        <p14:creationId xmlns:p14="http://schemas.microsoft.com/office/powerpoint/2010/main" val="310152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D6191-DD9D-4806-9899-CA48248F4969}"/>
              </a:ext>
            </a:extLst>
          </p:cNvPr>
          <p:cNvSpPr>
            <a:spLocks noGrp="1"/>
          </p:cNvSpPr>
          <p:nvPr>
            <p:ph type="title"/>
          </p:nvPr>
        </p:nvSpPr>
        <p:spPr/>
        <p:txBody>
          <a:bodyPr/>
          <a:lstStyle/>
          <a:p>
            <a:r>
              <a:rPr lang="en-GB" dirty="0"/>
              <a:t>Multiplication is the inverse of division</a:t>
            </a:r>
          </a:p>
        </p:txBody>
      </p:sp>
      <p:sp>
        <p:nvSpPr>
          <p:cNvPr id="3" name="Text Placeholder 2">
            <a:extLst>
              <a:ext uri="{FF2B5EF4-FFF2-40B4-BE49-F238E27FC236}">
                <a16:creationId xmlns:a16="http://schemas.microsoft.com/office/drawing/2014/main" id="{9B1B6D38-6981-465E-B58A-D18E6EBB34CD}"/>
              </a:ext>
            </a:extLst>
          </p:cNvPr>
          <p:cNvSpPr>
            <a:spLocks noGrp="1"/>
          </p:cNvSpPr>
          <p:nvPr>
            <p:ph type="body" idx="1"/>
          </p:nvPr>
        </p:nvSpPr>
        <p:spPr>
          <a:xfrm>
            <a:off x="415600" y="985737"/>
            <a:ext cx="11360800" cy="1680248"/>
          </a:xfrm>
        </p:spPr>
        <p:txBody>
          <a:bodyPr/>
          <a:lstStyle/>
          <a:p>
            <a:pPr marL="152396" indent="0" algn="ctr">
              <a:buNone/>
            </a:pPr>
            <a:r>
              <a:rPr lang="en-US" dirty="0"/>
              <a:t>20 ÷ 5 = 4 can be worked out because 5 x 4 = 20</a:t>
            </a:r>
          </a:p>
          <a:p>
            <a:endParaRPr lang="en-US" dirty="0"/>
          </a:p>
          <a:p>
            <a:pPr marL="152396" indent="0">
              <a:buNone/>
            </a:pPr>
            <a:r>
              <a:rPr lang="en-US" dirty="0"/>
              <a:t>Using pictorial representations (such as arrays) is useful here for children to see the link between multiplication and division. </a:t>
            </a:r>
            <a:endParaRPr lang="en-GB" dirty="0"/>
          </a:p>
        </p:txBody>
      </p:sp>
      <p:sp>
        <p:nvSpPr>
          <p:cNvPr id="4" name="Slide Number Placeholder 3">
            <a:extLst>
              <a:ext uri="{FF2B5EF4-FFF2-40B4-BE49-F238E27FC236}">
                <a16:creationId xmlns:a16="http://schemas.microsoft.com/office/drawing/2014/main" id="{B8325567-1725-489F-8CB3-22933B7B152A}"/>
              </a:ext>
            </a:extLst>
          </p:cNvPr>
          <p:cNvSpPr>
            <a:spLocks noGrp="1"/>
          </p:cNvSpPr>
          <p:nvPr>
            <p:ph type="sldNum" idx="12"/>
          </p:nvPr>
        </p:nvSpPr>
        <p:spPr/>
        <p:txBody>
          <a:bodyPr/>
          <a:lstStyle/>
          <a:p>
            <a:fld id="{00000000-1234-1234-1234-123412341234}" type="slidenum">
              <a:rPr lang="en" smtClean="0"/>
              <a:pPr/>
              <a:t>5</a:t>
            </a:fld>
            <a:endParaRPr lang="en"/>
          </a:p>
        </p:txBody>
      </p:sp>
      <p:grpSp>
        <p:nvGrpSpPr>
          <p:cNvPr id="5" name="Group 4">
            <a:extLst>
              <a:ext uri="{FF2B5EF4-FFF2-40B4-BE49-F238E27FC236}">
                <a16:creationId xmlns:a16="http://schemas.microsoft.com/office/drawing/2014/main" id="{FC72E6B5-A29A-423F-BB29-2138D95E1C33}"/>
              </a:ext>
            </a:extLst>
          </p:cNvPr>
          <p:cNvGrpSpPr/>
          <p:nvPr/>
        </p:nvGrpSpPr>
        <p:grpSpPr>
          <a:xfrm>
            <a:off x="3163024" y="2796804"/>
            <a:ext cx="5615685" cy="3638013"/>
            <a:chOff x="623168" y="2328307"/>
            <a:chExt cx="4211764" cy="2728510"/>
          </a:xfrm>
        </p:grpSpPr>
        <p:pic>
          <p:nvPicPr>
            <p:cNvPr id="6" name="Picture 2">
              <a:extLst>
                <a:ext uri="{FF2B5EF4-FFF2-40B4-BE49-F238E27FC236}">
                  <a16:creationId xmlns:a16="http://schemas.microsoft.com/office/drawing/2014/main" id="{6027ECE4-8189-4B20-B0F0-A961396B8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03126A73-EFD5-4806-A319-E05A6A3AB7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9D2C8CB3-6FB1-4E52-B967-9AAD71CA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4DFDAAE6-2420-40F7-B9BF-8301F9274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68"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47D1051F-6705-4E94-BD0A-6D442A74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9DAA8FB3-058A-4794-BADF-EB25FE90A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71F6F809-C972-42CA-BEF1-8633AE73B9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1890399B-4F34-45BD-82F5-83E809B64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5376"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CFD87097-5259-4DA1-8BC6-AFB83E17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232830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4C628292-A0C2-4D83-AC76-8285DE018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02988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5BFC3E9-E5FC-4581-9CF0-CF3497ED7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373146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1AD87F91-E9CB-40DD-A63D-E00FDD8571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584" y="4433047"/>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7AD61C52-4990-4051-BDC5-7CE390816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233418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C9034019-D932-4FF5-B28C-5F1EAA44A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03576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F7E6EE44-82CF-4E8F-8468-6574515E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373734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7E67123-73F3-4D56-8532-A3CD4BD6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92" y="4438920"/>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a:extLst>
                <a:ext uri="{FF2B5EF4-FFF2-40B4-BE49-F238E27FC236}">
                  <a16:creationId xmlns:a16="http://schemas.microsoft.com/office/drawing/2014/main" id="{48F3D817-899C-4A55-A696-F71C421180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234914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a:extLst>
                <a:ext uri="{FF2B5EF4-FFF2-40B4-BE49-F238E27FC236}">
                  <a16:creationId xmlns:a16="http://schemas.microsoft.com/office/drawing/2014/main" id="{561CAF38-E9F5-4E34-80B6-70AB280DF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05072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FC690B33-E855-45F6-B6B2-D42280777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3752305"/>
              <a:ext cx="602932" cy="6029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6A6C81-A326-4165-8EA1-6133F5B4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2000" y="4453885"/>
              <a:ext cx="602932" cy="602932"/>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descr="Logo&#10;&#10;Description automatically generated">
            <a:extLst>
              <a:ext uri="{FF2B5EF4-FFF2-40B4-BE49-F238E27FC236}">
                <a16:creationId xmlns:a16="http://schemas.microsoft.com/office/drawing/2014/main" id="{339692FF-0A98-3536-CFCC-9392A9E8D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934" y="3934616"/>
            <a:ext cx="1846833" cy="1749874"/>
          </a:xfrm>
          <a:prstGeom prst="rect">
            <a:avLst/>
          </a:prstGeom>
        </p:spPr>
      </p:pic>
    </p:spTree>
    <p:extLst>
      <p:ext uri="{BB962C8B-B14F-4D97-AF65-F5344CB8AC3E}">
        <p14:creationId xmlns:p14="http://schemas.microsoft.com/office/powerpoint/2010/main" val="319465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5301-D4DF-4B6C-A9BA-AFBECB97D8D7}"/>
              </a:ext>
            </a:extLst>
          </p:cNvPr>
          <p:cNvSpPr>
            <a:spLocks noGrp="1"/>
          </p:cNvSpPr>
          <p:nvPr>
            <p:ph type="title"/>
          </p:nvPr>
        </p:nvSpPr>
        <p:spPr/>
        <p:txBody>
          <a:bodyPr/>
          <a:lstStyle/>
          <a:p>
            <a:r>
              <a:rPr lang="en-GB" dirty="0"/>
              <a:t>Fact families</a:t>
            </a:r>
          </a:p>
        </p:txBody>
      </p:sp>
      <p:sp>
        <p:nvSpPr>
          <p:cNvPr id="3" name="Text Placeholder 2">
            <a:extLst>
              <a:ext uri="{FF2B5EF4-FFF2-40B4-BE49-F238E27FC236}">
                <a16:creationId xmlns:a16="http://schemas.microsoft.com/office/drawing/2014/main" id="{C8B5D8C4-73C1-4C7D-AEC5-7D53F01E9C88}"/>
              </a:ext>
            </a:extLst>
          </p:cNvPr>
          <p:cNvSpPr>
            <a:spLocks noGrp="1"/>
          </p:cNvSpPr>
          <p:nvPr>
            <p:ph type="body" idx="1"/>
          </p:nvPr>
        </p:nvSpPr>
        <p:spPr>
          <a:xfrm>
            <a:off x="415600" y="985737"/>
            <a:ext cx="11360800" cy="1712760"/>
          </a:xfrm>
        </p:spPr>
        <p:txBody>
          <a:bodyPr/>
          <a:lstStyle/>
          <a:p>
            <a:pPr marL="152396" indent="0" algn="ctr">
              <a:buNone/>
            </a:pPr>
            <a:r>
              <a:rPr lang="en-US" dirty="0"/>
              <a:t>4 x 5 = 20, 5 x 4 = 20, 20 ÷ 5 = 4, 20 ÷ 4 = 5</a:t>
            </a:r>
          </a:p>
          <a:p>
            <a:pPr marL="152396" indent="0">
              <a:buNone/>
            </a:pPr>
            <a:endParaRPr lang="en-US" dirty="0"/>
          </a:p>
          <a:p>
            <a:pPr marL="152396" indent="0">
              <a:buNone/>
            </a:pPr>
            <a:r>
              <a:rPr lang="en-US" dirty="0"/>
              <a:t>Due to their commutative understanding, children should also be able to see whole number families. For many children this will need to be pointed out and discussed. </a:t>
            </a:r>
          </a:p>
        </p:txBody>
      </p:sp>
      <p:sp>
        <p:nvSpPr>
          <p:cNvPr id="4" name="Slide Number Placeholder 3">
            <a:extLst>
              <a:ext uri="{FF2B5EF4-FFF2-40B4-BE49-F238E27FC236}">
                <a16:creationId xmlns:a16="http://schemas.microsoft.com/office/drawing/2014/main" id="{7FE91BE7-6CD1-488A-A53C-3DB74E0F89B4}"/>
              </a:ext>
            </a:extLst>
          </p:cNvPr>
          <p:cNvSpPr>
            <a:spLocks noGrp="1"/>
          </p:cNvSpPr>
          <p:nvPr>
            <p:ph type="sldNum" idx="12"/>
          </p:nvPr>
        </p:nvSpPr>
        <p:spPr/>
        <p:txBody>
          <a:bodyPr/>
          <a:lstStyle/>
          <a:p>
            <a:fld id="{00000000-1234-1234-1234-123412341234}" type="slidenum">
              <a:rPr lang="en" smtClean="0"/>
              <a:pPr/>
              <a:t>6</a:t>
            </a:fld>
            <a:endParaRPr lang="en"/>
          </a:p>
        </p:txBody>
      </p:sp>
      <p:grpSp>
        <p:nvGrpSpPr>
          <p:cNvPr id="18" name="Group 17">
            <a:extLst>
              <a:ext uri="{FF2B5EF4-FFF2-40B4-BE49-F238E27FC236}">
                <a16:creationId xmlns:a16="http://schemas.microsoft.com/office/drawing/2014/main" id="{FFB42087-17D5-4674-9B88-35FC1FCABEEE}"/>
              </a:ext>
            </a:extLst>
          </p:cNvPr>
          <p:cNvGrpSpPr/>
          <p:nvPr/>
        </p:nvGrpSpPr>
        <p:grpSpPr>
          <a:xfrm>
            <a:off x="4429855" y="3429001"/>
            <a:ext cx="3082024" cy="2488348"/>
            <a:chOff x="3416241" y="2349122"/>
            <a:chExt cx="2311518" cy="1866261"/>
          </a:xfrm>
        </p:grpSpPr>
        <p:sp>
          <p:nvSpPr>
            <p:cNvPr id="7" name="Oval 6">
              <a:extLst>
                <a:ext uri="{FF2B5EF4-FFF2-40B4-BE49-F238E27FC236}">
                  <a16:creationId xmlns:a16="http://schemas.microsoft.com/office/drawing/2014/main" id="{1C50ECB3-D5CA-44B8-8DCB-30FFEA4B62EE}"/>
                </a:ext>
              </a:extLst>
            </p:cNvPr>
            <p:cNvSpPr/>
            <p:nvPr/>
          </p:nvSpPr>
          <p:spPr>
            <a:xfrm>
              <a:off x="4186747" y="2349122"/>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chemeClr val="tx1"/>
                  </a:solidFill>
                </a:rPr>
                <a:t>20</a:t>
              </a:r>
            </a:p>
          </p:txBody>
        </p:sp>
        <p:sp>
          <p:nvSpPr>
            <p:cNvPr id="8" name="Oval 7">
              <a:extLst>
                <a:ext uri="{FF2B5EF4-FFF2-40B4-BE49-F238E27FC236}">
                  <a16:creationId xmlns:a16="http://schemas.microsoft.com/office/drawing/2014/main" id="{0C6A3E00-8620-4500-8BD3-888C39317FA7}"/>
                </a:ext>
              </a:extLst>
            </p:cNvPr>
            <p:cNvSpPr/>
            <p:nvPr/>
          </p:nvSpPr>
          <p:spPr>
            <a:xfrm>
              <a:off x="3416241"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chemeClr val="tx1"/>
                  </a:solidFill>
                </a:rPr>
                <a:t>4</a:t>
              </a:r>
            </a:p>
          </p:txBody>
        </p:sp>
        <p:sp>
          <p:nvSpPr>
            <p:cNvPr id="9" name="Oval 8">
              <a:extLst>
                <a:ext uri="{FF2B5EF4-FFF2-40B4-BE49-F238E27FC236}">
                  <a16:creationId xmlns:a16="http://schemas.microsoft.com/office/drawing/2014/main" id="{B55C38D0-D418-4333-90EA-9D4EB4824E4F}"/>
                </a:ext>
              </a:extLst>
            </p:cNvPr>
            <p:cNvSpPr/>
            <p:nvPr/>
          </p:nvSpPr>
          <p:spPr>
            <a:xfrm>
              <a:off x="4957253" y="3444877"/>
              <a:ext cx="770506" cy="77050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133" dirty="0">
                  <a:solidFill>
                    <a:schemeClr val="tx1"/>
                  </a:solidFill>
                </a:rPr>
                <a:t>5</a:t>
              </a:r>
            </a:p>
          </p:txBody>
        </p:sp>
        <p:cxnSp>
          <p:nvCxnSpPr>
            <p:cNvPr id="11" name="Straight Connector 10">
              <a:extLst>
                <a:ext uri="{FF2B5EF4-FFF2-40B4-BE49-F238E27FC236}">
                  <a16:creationId xmlns:a16="http://schemas.microsoft.com/office/drawing/2014/main" id="{1D2F5B95-4BDE-49D2-8DE1-E90F91F733BA}"/>
                </a:ext>
              </a:extLst>
            </p:cNvPr>
            <p:cNvCxnSpPr>
              <a:stCxn id="7" idx="3"/>
              <a:endCxn id="8" idx="0"/>
            </p:cNvCxnSpPr>
            <p:nvPr/>
          </p:nvCxnSpPr>
          <p:spPr>
            <a:xfrm flipH="1">
              <a:off x="3801494"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D55E64C-9861-497E-BD51-6717618F1739}"/>
                </a:ext>
              </a:extLst>
            </p:cNvPr>
            <p:cNvCxnSpPr>
              <a:cxnSpLocks/>
              <a:stCxn id="7" idx="5"/>
              <a:endCxn id="9" idx="0"/>
            </p:cNvCxnSpPr>
            <p:nvPr/>
          </p:nvCxnSpPr>
          <p:spPr>
            <a:xfrm>
              <a:off x="4844415" y="3006790"/>
              <a:ext cx="498091" cy="438087"/>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320F802E-0331-475C-AA03-59269856922C}"/>
                </a:ext>
              </a:extLst>
            </p:cNvPr>
            <p:cNvCxnSpPr>
              <a:cxnSpLocks/>
              <a:stCxn id="8" idx="6"/>
              <a:endCxn id="9" idx="2"/>
            </p:cNvCxnSpPr>
            <p:nvPr/>
          </p:nvCxnSpPr>
          <p:spPr>
            <a:xfrm>
              <a:off x="4186747" y="3830130"/>
              <a:ext cx="770506" cy="0"/>
            </a:xfrm>
            <a:prstGeom prst="line">
              <a:avLst/>
            </a:prstGeom>
          </p:spPr>
          <p:style>
            <a:lnRef idx="1">
              <a:schemeClr val="dk1"/>
            </a:lnRef>
            <a:fillRef idx="0">
              <a:schemeClr val="dk1"/>
            </a:fillRef>
            <a:effectRef idx="0">
              <a:schemeClr val="dk1"/>
            </a:effectRef>
            <a:fontRef idx="minor">
              <a:schemeClr val="tx1"/>
            </a:fontRef>
          </p:style>
        </p:cxnSp>
      </p:grpSp>
      <p:pic>
        <p:nvPicPr>
          <p:cNvPr id="5" name="Picture 4" descr="Logo&#10;&#10;Description automatically generated">
            <a:extLst>
              <a:ext uri="{FF2B5EF4-FFF2-40B4-BE49-F238E27FC236}">
                <a16:creationId xmlns:a16="http://schemas.microsoft.com/office/drawing/2014/main" id="{47702FD2-48C7-D8D9-4249-9D4D3BC91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092" y="3397268"/>
            <a:ext cx="1846833" cy="1749874"/>
          </a:xfrm>
          <a:prstGeom prst="rect">
            <a:avLst/>
          </a:prstGeom>
        </p:spPr>
      </p:pic>
    </p:spTree>
    <p:extLst>
      <p:ext uri="{BB962C8B-B14F-4D97-AF65-F5344CB8AC3E}">
        <p14:creationId xmlns:p14="http://schemas.microsoft.com/office/powerpoint/2010/main" val="213422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7EA14-0FBE-44EA-82F9-8CF6661A77DA}"/>
              </a:ext>
            </a:extLst>
          </p:cNvPr>
          <p:cNvSpPr>
            <a:spLocks noGrp="1"/>
          </p:cNvSpPr>
          <p:nvPr>
            <p:ph type="title"/>
          </p:nvPr>
        </p:nvSpPr>
        <p:spPr/>
        <p:txBody>
          <a:bodyPr/>
          <a:lstStyle/>
          <a:p>
            <a:r>
              <a:rPr lang="en-GB" dirty="0"/>
              <a:t>Using known facts</a:t>
            </a:r>
          </a:p>
        </p:txBody>
      </p:sp>
      <p:sp>
        <p:nvSpPr>
          <p:cNvPr id="3" name="Text Placeholder 2">
            <a:extLst>
              <a:ext uri="{FF2B5EF4-FFF2-40B4-BE49-F238E27FC236}">
                <a16:creationId xmlns:a16="http://schemas.microsoft.com/office/drawing/2014/main" id="{A05129C1-4E66-459A-B19A-EA4B29DDB938}"/>
              </a:ext>
            </a:extLst>
          </p:cNvPr>
          <p:cNvSpPr>
            <a:spLocks noGrp="1"/>
          </p:cNvSpPr>
          <p:nvPr>
            <p:ph type="body" idx="1"/>
          </p:nvPr>
        </p:nvSpPr>
        <p:spPr>
          <a:xfrm>
            <a:off x="415600" y="985737"/>
            <a:ext cx="11360800" cy="2443264"/>
          </a:xfrm>
        </p:spPr>
        <p:txBody>
          <a:bodyPr/>
          <a:lstStyle/>
          <a:p>
            <a:pPr marL="152396" indent="0" algn="ctr">
              <a:buNone/>
            </a:pPr>
            <a:r>
              <a:rPr lang="en-US" dirty="0"/>
              <a:t>4 x 6 = ?</a:t>
            </a:r>
          </a:p>
          <a:p>
            <a:pPr marL="152396" indent="0" algn="ctr">
              <a:buNone/>
            </a:pPr>
            <a:r>
              <a:rPr lang="en-US" dirty="0"/>
              <a:t>I know 4 x 5 = 20</a:t>
            </a:r>
          </a:p>
          <a:p>
            <a:pPr marL="152396" indent="0" algn="ctr">
              <a:buNone/>
            </a:pPr>
            <a:r>
              <a:rPr lang="en-US" dirty="0"/>
              <a:t>Therefore, 20 + 4 = 24</a:t>
            </a:r>
          </a:p>
          <a:p>
            <a:pPr marL="152396" indent="0">
              <a:buNone/>
            </a:pPr>
            <a:endParaRPr lang="en-US" dirty="0"/>
          </a:p>
          <a:p>
            <a:pPr marL="152396" indent="0">
              <a:buNone/>
            </a:pPr>
            <a:r>
              <a:rPr lang="en-US" dirty="0"/>
              <a:t>By using known facts from ‘easier’ times tables, children should be able to find answers with increasing speed. </a:t>
            </a:r>
          </a:p>
          <a:p>
            <a:endParaRPr lang="en-GB" dirty="0"/>
          </a:p>
        </p:txBody>
      </p:sp>
      <p:sp>
        <p:nvSpPr>
          <p:cNvPr id="4" name="Slide Number Placeholder 3">
            <a:extLst>
              <a:ext uri="{FF2B5EF4-FFF2-40B4-BE49-F238E27FC236}">
                <a16:creationId xmlns:a16="http://schemas.microsoft.com/office/drawing/2014/main" id="{FF3CC5DB-A67A-4448-8F50-511CD15B17DC}"/>
              </a:ext>
            </a:extLst>
          </p:cNvPr>
          <p:cNvSpPr>
            <a:spLocks noGrp="1"/>
          </p:cNvSpPr>
          <p:nvPr>
            <p:ph type="sldNum" idx="12"/>
          </p:nvPr>
        </p:nvSpPr>
        <p:spPr/>
        <p:txBody>
          <a:bodyPr/>
          <a:lstStyle/>
          <a:p>
            <a:fld id="{00000000-1234-1234-1234-123412341234}" type="slidenum">
              <a:rPr lang="en" smtClean="0"/>
              <a:pPr/>
              <a:t>7</a:t>
            </a:fld>
            <a:endParaRPr lang="en"/>
          </a:p>
        </p:txBody>
      </p:sp>
      <p:grpSp>
        <p:nvGrpSpPr>
          <p:cNvPr id="31" name="Group 30">
            <a:extLst>
              <a:ext uri="{FF2B5EF4-FFF2-40B4-BE49-F238E27FC236}">
                <a16:creationId xmlns:a16="http://schemas.microsoft.com/office/drawing/2014/main" id="{1700B538-77D6-4403-ADCB-9B1021376ABA}"/>
              </a:ext>
            </a:extLst>
          </p:cNvPr>
          <p:cNvGrpSpPr/>
          <p:nvPr/>
        </p:nvGrpSpPr>
        <p:grpSpPr>
          <a:xfrm>
            <a:off x="3054555" y="3558705"/>
            <a:ext cx="6082891" cy="2462975"/>
            <a:chOff x="2198555" y="2571750"/>
            <a:chExt cx="4562168" cy="1847231"/>
          </a:xfrm>
        </p:grpSpPr>
        <p:pic>
          <p:nvPicPr>
            <p:cNvPr id="5" name="Picture 6">
              <a:extLst>
                <a:ext uri="{FF2B5EF4-FFF2-40B4-BE49-F238E27FC236}">
                  <a16:creationId xmlns:a16="http://schemas.microsoft.com/office/drawing/2014/main" id="{5B495A64-494C-432F-8A19-21BB12302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F223D794-3E2B-48FE-B1A2-5971F89A1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57175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AE93F1E-2560-4EE7-8663-0E440D74F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57175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1F85775-84CC-419E-8802-6ACA7E800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57175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3BD82D2C-E5CA-4BFD-9008-F58F9EC12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D0FB3352-7787-4A75-912E-52216FA54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294119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566518B-2CFC-4E76-AF19-9511EEEE8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2941198"/>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A6FB293-6F1E-48A1-A852-1A92F7F2F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2941197"/>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E83BF23-71C1-4E99-B8C7-0977DECD3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DDF65B71-5F16-4928-B7ED-5E079CB974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31064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6EF850-1FC2-4805-9C07-61782823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31064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C75AA11-42AE-4A38-929A-598540484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31064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657B3C3C-D230-4180-95BC-544E23A60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9CD0E242-5EFA-4400-B406-9CE1ABB8A1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3680091"/>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DA3BB7F4-33A0-4775-B24A-6FAED9065D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3680090"/>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B488E84E-23EE-4E7A-8D25-DF1BC0D30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3680089"/>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0A1B289-4794-437F-829D-E567CD89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555"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A18D1CF5-BA4D-4C16-9283-18FE5B2431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8424" y="404953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955D97B-00BD-4A67-8798-26901C9C1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8293" y="4049533"/>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6F21C878-9358-4378-99F5-72B801EA3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162" y="4049532"/>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a:extLst>
                <a:ext uri="{FF2B5EF4-FFF2-40B4-BE49-F238E27FC236}">
                  <a16:creationId xmlns:a16="http://schemas.microsoft.com/office/drawing/2014/main" id="{B0BC7581-917D-4888-9D73-0A0464E52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669" y="3304874"/>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663C8391-004A-474E-893F-92C1470AA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1538" y="3304876"/>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6DD5F4D-F2B7-498B-BDC9-ADC76B03B0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1407" y="3304875"/>
              <a:ext cx="369447" cy="369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A464452-CBBC-4459-9220-D4AB8BAE5D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276" y="3304874"/>
              <a:ext cx="369447" cy="369447"/>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8242A281-2BB4-40B8-B541-CE6A9A947749}"/>
                </a:ext>
              </a:extLst>
            </p:cNvPr>
            <p:cNvSpPr txBox="1"/>
            <p:nvPr/>
          </p:nvSpPr>
          <p:spPr>
            <a:xfrm>
              <a:off x="4340173" y="3372312"/>
              <a:ext cx="282000" cy="346249"/>
            </a:xfrm>
            <a:prstGeom prst="rect">
              <a:avLst/>
            </a:prstGeom>
            <a:noFill/>
          </p:spPr>
          <p:txBody>
            <a:bodyPr wrap="square">
              <a:spAutoFit/>
            </a:bodyPr>
            <a:lstStyle/>
            <a:p>
              <a:r>
                <a:rPr lang="en-US" sz="2400" dirty="0"/>
                <a:t>+</a:t>
              </a:r>
              <a:endParaRPr lang="en-GB" sz="2400" dirty="0"/>
            </a:p>
          </p:txBody>
        </p:sp>
      </p:grpSp>
      <p:pic>
        <p:nvPicPr>
          <p:cNvPr id="29" name="Picture 28" descr="Logo&#10;&#10;Description automatically generated">
            <a:extLst>
              <a:ext uri="{FF2B5EF4-FFF2-40B4-BE49-F238E27FC236}">
                <a16:creationId xmlns:a16="http://schemas.microsoft.com/office/drawing/2014/main" id="{E57084EF-F1A4-D1D9-9C87-7D98DB1F9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2949" y="285212"/>
            <a:ext cx="1846833" cy="1749874"/>
          </a:xfrm>
          <a:prstGeom prst="rect">
            <a:avLst/>
          </a:prstGeom>
        </p:spPr>
      </p:pic>
    </p:spTree>
    <p:extLst>
      <p:ext uri="{BB962C8B-B14F-4D97-AF65-F5344CB8AC3E}">
        <p14:creationId xmlns:p14="http://schemas.microsoft.com/office/powerpoint/2010/main" val="328124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C19335-2C9B-5CEC-9E84-899874A819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742" y="569225"/>
            <a:ext cx="664364" cy="648000"/>
          </a:xfrm>
          <a:prstGeom prst="rect">
            <a:avLst/>
          </a:prstGeom>
        </p:spPr>
      </p:pic>
      <p:pic>
        <p:nvPicPr>
          <p:cNvPr id="3" name="Picture 2">
            <a:extLst>
              <a:ext uri="{FF2B5EF4-FFF2-40B4-BE49-F238E27FC236}">
                <a16:creationId xmlns:a16="http://schemas.microsoft.com/office/drawing/2014/main" id="{6281BF58-BBAE-0E3D-F186-ED76C5811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42" y="3367081"/>
            <a:ext cx="664364" cy="648000"/>
          </a:xfrm>
          <a:prstGeom prst="rect">
            <a:avLst/>
          </a:prstGeom>
        </p:spPr>
      </p:pic>
      <p:pic>
        <p:nvPicPr>
          <p:cNvPr id="4" name="Picture 3">
            <a:extLst>
              <a:ext uri="{FF2B5EF4-FFF2-40B4-BE49-F238E27FC236}">
                <a16:creationId xmlns:a16="http://schemas.microsoft.com/office/drawing/2014/main" id="{965223B6-FD8A-213C-3DC0-758697520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742" y="1165851"/>
            <a:ext cx="664364" cy="648000"/>
          </a:xfrm>
          <a:prstGeom prst="rect">
            <a:avLst/>
          </a:prstGeom>
        </p:spPr>
      </p:pic>
      <p:pic>
        <p:nvPicPr>
          <p:cNvPr id="5" name="Picture 4">
            <a:extLst>
              <a:ext uri="{FF2B5EF4-FFF2-40B4-BE49-F238E27FC236}">
                <a16:creationId xmlns:a16="http://schemas.microsoft.com/office/drawing/2014/main" id="{5D8CE24C-D679-4B0D-2F6D-A64668FF4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742" y="1762477"/>
            <a:ext cx="664364" cy="648000"/>
          </a:xfrm>
          <a:prstGeom prst="rect">
            <a:avLst/>
          </a:prstGeom>
        </p:spPr>
      </p:pic>
      <p:pic>
        <p:nvPicPr>
          <p:cNvPr id="6" name="Picture 5">
            <a:extLst>
              <a:ext uri="{FF2B5EF4-FFF2-40B4-BE49-F238E27FC236}">
                <a16:creationId xmlns:a16="http://schemas.microsoft.com/office/drawing/2014/main" id="{0E1273FB-012C-65E5-1DB1-0B7C43B1C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459" y="569225"/>
            <a:ext cx="664364" cy="648000"/>
          </a:xfrm>
          <a:prstGeom prst="rect">
            <a:avLst/>
          </a:prstGeom>
        </p:spPr>
      </p:pic>
      <p:pic>
        <p:nvPicPr>
          <p:cNvPr id="7" name="Picture 6">
            <a:extLst>
              <a:ext uri="{FF2B5EF4-FFF2-40B4-BE49-F238E27FC236}">
                <a16:creationId xmlns:a16="http://schemas.microsoft.com/office/drawing/2014/main" id="{387CC076-F5AC-B1E9-C8CE-3F7469439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459" y="1165851"/>
            <a:ext cx="664364" cy="648000"/>
          </a:xfrm>
          <a:prstGeom prst="rect">
            <a:avLst/>
          </a:prstGeom>
        </p:spPr>
      </p:pic>
      <p:pic>
        <p:nvPicPr>
          <p:cNvPr id="8" name="Picture 7">
            <a:extLst>
              <a:ext uri="{FF2B5EF4-FFF2-40B4-BE49-F238E27FC236}">
                <a16:creationId xmlns:a16="http://schemas.microsoft.com/office/drawing/2014/main" id="{3F40CB28-7E8F-68F9-4ECD-7DB55F406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459" y="1762477"/>
            <a:ext cx="664364" cy="648000"/>
          </a:xfrm>
          <a:prstGeom prst="rect">
            <a:avLst/>
          </a:prstGeom>
        </p:spPr>
      </p:pic>
      <p:pic>
        <p:nvPicPr>
          <p:cNvPr id="9" name="Picture 8">
            <a:extLst>
              <a:ext uri="{FF2B5EF4-FFF2-40B4-BE49-F238E27FC236}">
                <a16:creationId xmlns:a16="http://schemas.microsoft.com/office/drawing/2014/main" id="{5B6729A9-AB01-EA31-5CB8-94E58ACB9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176" y="569225"/>
            <a:ext cx="664364" cy="648000"/>
          </a:xfrm>
          <a:prstGeom prst="rect">
            <a:avLst/>
          </a:prstGeom>
        </p:spPr>
      </p:pic>
      <p:pic>
        <p:nvPicPr>
          <p:cNvPr id="10" name="Picture 9">
            <a:extLst>
              <a:ext uri="{FF2B5EF4-FFF2-40B4-BE49-F238E27FC236}">
                <a16:creationId xmlns:a16="http://schemas.microsoft.com/office/drawing/2014/main" id="{019A0E26-863C-6174-78CF-99E4C072F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176" y="1165851"/>
            <a:ext cx="664364" cy="648000"/>
          </a:xfrm>
          <a:prstGeom prst="rect">
            <a:avLst/>
          </a:prstGeom>
        </p:spPr>
      </p:pic>
      <p:pic>
        <p:nvPicPr>
          <p:cNvPr id="11" name="Picture 10">
            <a:extLst>
              <a:ext uri="{FF2B5EF4-FFF2-40B4-BE49-F238E27FC236}">
                <a16:creationId xmlns:a16="http://schemas.microsoft.com/office/drawing/2014/main" id="{31F91893-A162-2D80-66E4-3F70D53CB7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176" y="1762477"/>
            <a:ext cx="664364" cy="648000"/>
          </a:xfrm>
          <a:prstGeom prst="rect">
            <a:avLst/>
          </a:prstGeom>
        </p:spPr>
      </p:pic>
      <p:pic>
        <p:nvPicPr>
          <p:cNvPr id="12" name="Picture 11">
            <a:extLst>
              <a:ext uri="{FF2B5EF4-FFF2-40B4-BE49-F238E27FC236}">
                <a16:creationId xmlns:a16="http://schemas.microsoft.com/office/drawing/2014/main" id="{4A52CC8E-F1B3-4093-3DDE-054A58C0B0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893" y="569225"/>
            <a:ext cx="664364" cy="648000"/>
          </a:xfrm>
          <a:prstGeom prst="rect">
            <a:avLst/>
          </a:prstGeom>
        </p:spPr>
      </p:pic>
      <p:pic>
        <p:nvPicPr>
          <p:cNvPr id="13" name="Picture 12">
            <a:extLst>
              <a:ext uri="{FF2B5EF4-FFF2-40B4-BE49-F238E27FC236}">
                <a16:creationId xmlns:a16="http://schemas.microsoft.com/office/drawing/2014/main" id="{3727BD39-2F27-131A-3F6E-BA9B14FB7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893" y="1165851"/>
            <a:ext cx="664364" cy="648000"/>
          </a:xfrm>
          <a:prstGeom prst="rect">
            <a:avLst/>
          </a:prstGeom>
        </p:spPr>
      </p:pic>
      <p:pic>
        <p:nvPicPr>
          <p:cNvPr id="14" name="Picture 13">
            <a:extLst>
              <a:ext uri="{FF2B5EF4-FFF2-40B4-BE49-F238E27FC236}">
                <a16:creationId xmlns:a16="http://schemas.microsoft.com/office/drawing/2014/main" id="{EA4C06C8-9AD9-741B-E77F-13C8E5EFF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2893" y="1762477"/>
            <a:ext cx="664364" cy="648000"/>
          </a:xfrm>
          <a:prstGeom prst="rect">
            <a:avLst/>
          </a:prstGeom>
        </p:spPr>
      </p:pic>
      <p:pic>
        <p:nvPicPr>
          <p:cNvPr id="15" name="Picture 14">
            <a:extLst>
              <a:ext uri="{FF2B5EF4-FFF2-40B4-BE49-F238E27FC236}">
                <a16:creationId xmlns:a16="http://schemas.microsoft.com/office/drawing/2014/main" id="{9603F0DA-7EBF-E1B4-DB89-0AB9BA82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610" y="569225"/>
            <a:ext cx="664364" cy="648000"/>
          </a:xfrm>
          <a:prstGeom prst="rect">
            <a:avLst/>
          </a:prstGeom>
        </p:spPr>
      </p:pic>
      <p:pic>
        <p:nvPicPr>
          <p:cNvPr id="16" name="Picture 15">
            <a:extLst>
              <a:ext uri="{FF2B5EF4-FFF2-40B4-BE49-F238E27FC236}">
                <a16:creationId xmlns:a16="http://schemas.microsoft.com/office/drawing/2014/main" id="{2808BF4A-AF4E-02C9-9A97-17B0827FA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610" y="1165851"/>
            <a:ext cx="664364" cy="648000"/>
          </a:xfrm>
          <a:prstGeom prst="rect">
            <a:avLst/>
          </a:prstGeom>
        </p:spPr>
      </p:pic>
      <p:pic>
        <p:nvPicPr>
          <p:cNvPr id="17" name="Picture 16">
            <a:extLst>
              <a:ext uri="{FF2B5EF4-FFF2-40B4-BE49-F238E27FC236}">
                <a16:creationId xmlns:a16="http://schemas.microsoft.com/office/drawing/2014/main" id="{B9E9591B-A04E-C1C0-42E5-6C47F6699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610" y="1762477"/>
            <a:ext cx="664364" cy="648000"/>
          </a:xfrm>
          <a:prstGeom prst="rect">
            <a:avLst/>
          </a:prstGeom>
        </p:spPr>
      </p:pic>
      <p:pic>
        <p:nvPicPr>
          <p:cNvPr id="18" name="Picture 17">
            <a:extLst>
              <a:ext uri="{FF2B5EF4-FFF2-40B4-BE49-F238E27FC236}">
                <a16:creationId xmlns:a16="http://schemas.microsoft.com/office/drawing/2014/main" id="{0E5C6FFF-9690-91B0-186B-790384A01B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327" y="569225"/>
            <a:ext cx="664364" cy="648000"/>
          </a:xfrm>
          <a:prstGeom prst="rect">
            <a:avLst/>
          </a:prstGeom>
        </p:spPr>
      </p:pic>
      <p:pic>
        <p:nvPicPr>
          <p:cNvPr id="19" name="Picture 18">
            <a:extLst>
              <a:ext uri="{FF2B5EF4-FFF2-40B4-BE49-F238E27FC236}">
                <a16:creationId xmlns:a16="http://schemas.microsoft.com/office/drawing/2014/main" id="{3FBA7932-60B3-1722-DF2F-4EF8755AE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327" y="1165851"/>
            <a:ext cx="664364" cy="648000"/>
          </a:xfrm>
          <a:prstGeom prst="rect">
            <a:avLst/>
          </a:prstGeom>
        </p:spPr>
      </p:pic>
      <p:pic>
        <p:nvPicPr>
          <p:cNvPr id="20" name="Picture 19">
            <a:extLst>
              <a:ext uri="{FF2B5EF4-FFF2-40B4-BE49-F238E27FC236}">
                <a16:creationId xmlns:a16="http://schemas.microsoft.com/office/drawing/2014/main" id="{B68000A0-51F9-D239-8EA0-897477305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8327" y="1762477"/>
            <a:ext cx="664364" cy="648000"/>
          </a:xfrm>
          <a:prstGeom prst="rect">
            <a:avLst/>
          </a:prstGeom>
        </p:spPr>
      </p:pic>
      <p:pic>
        <p:nvPicPr>
          <p:cNvPr id="21" name="Picture 20">
            <a:extLst>
              <a:ext uri="{FF2B5EF4-FFF2-40B4-BE49-F238E27FC236}">
                <a16:creationId xmlns:a16="http://schemas.microsoft.com/office/drawing/2014/main" id="{1C6C4304-410D-9243-1104-AB7CBD025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044" y="569225"/>
            <a:ext cx="664364" cy="648000"/>
          </a:xfrm>
          <a:prstGeom prst="rect">
            <a:avLst/>
          </a:prstGeom>
        </p:spPr>
      </p:pic>
      <p:pic>
        <p:nvPicPr>
          <p:cNvPr id="22" name="Picture 21">
            <a:extLst>
              <a:ext uri="{FF2B5EF4-FFF2-40B4-BE49-F238E27FC236}">
                <a16:creationId xmlns:a16="http://schemas.microsoft.com/office/drawing/2014/main" id="{F4250B74-13B3-B8B5-4670-4E04EDE04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044" y="1165851"/>
            <a:ext cx="664364" cy="648000"/>
          </a:xfrm>
          <a:prstGeom prst="rect">
            <a:avLst/>
          </a:prstGeom>
        </p:spPr>
      </p:pic>
      <p:pic>
        <p:nvPicPr>
          <p:cNvPr id="23" name="Picture 22">
            <a:extLst>
              <a:ext uri="{FF2B5EF4-FFF2-40B4-BE49-F238E27FC236}">
                <a16:creationId xmlns:a16="http://schemas.microsoft.com/office/drawing/2014/main" id="{8DF7F04C-5F87-CCFF-A459-8364FE296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044" y="1762477"/>
            <a:ext cx="664364" cy="648000"/>
          </a:xfrm>
          <a:prstGeom prst="rect">
            <a:avLst/>
          </a:prstGeom>
        </p:spPr>
      </p:pic>
      <p:pic>
        <p:nvPicPr>
          <p:cNvPr id="24" name="Picture 23">
            <a:extLst>
              <a:ext uri="{FF2B5EF4-FFF2-40B4-BE49-F238E27FC236}">
                <a16:creationId xmlns:a16="http://schemas.microsoft.com/office/drawing/2014/main" id="{3AFC0F6E-CFE7-58AC-F964-8C47A56D2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761" y="569225"/>
            <a:ext cx="664364" cy="648000"/>
          </a:xfrm>
          <a:prstGeom prst="rect">
            <a:avLst/>
          </a:prstGeom>
        </p:spPr>
      </p:pic>
      <p:pic>
        <p:nvPicPr>
          <p:cNvPr id="25" name="Picture 24">
            <a:extLst>
              <a:ext uri="{FF2B5EF4-FFF2-40B4-BE49-F238E27FC236}">
                <a16:creationId xmlns:a16="http://schemas.microsoft.com/office/drawing/2014/main" id="{F369DC7D-B895-22F9-2E8C-3D8E7EDFD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761" y="1165851"/>
            <a:ext cx="664364" cy="648000"/>
          </a:xfrm>
          <a:prstGeom prst="rect">
            <a:avLst/>
          </a:prstGeom>
        </p:spPr>
      </p:pic>
      <p:pic>
        <p:nvPicPr>
          <p:cNvPr id="26" name="Picture 25">
            <a:extLst>
              <a:ext uri="{FF2B5EF4-FFF2-40B4-BE49-F238E27FC236}">
                <a16:creationId xmlns:a16="http://schemas.microsoft.com/office/drawing/2014/main" id="{629FB2AB-0383-9F7C-4173-280CA64C4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761" y="1762477"/>
            <a:ext cx="664364" cy="648000"/>
          </a:xfrm>
          <a:prstGeom prst="rect">
            <a:avLst/>
          </a:prstGeom>
        </p:spPr>
      </p:pic>
      <p:pic>
        <p:nvPicPr>
          <p:cNvPr id="27" name="Picture 26">
            <a:extLst>
              <a:ext uri="{FF2B5EF4-FFF2-40B4-BE49-F238E27FC236}">
                <a16:creationId xmlns:a16="http://schemas.microsoft.com/office/drawing/2014/main" id="{48DB1B2F-A7AA-FAFF-9EB6-05EA003A8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42" y="3952751"/>
            <a:ext cx="664364" cy="648000"/>
          </a:xfrm>
          <a:prstGeom prst="rect">
            <a:avLst/>
          </a:prstGeom>
        </p:spPr>
      </p:pic>
      <p:pic>
        <p:nvPicPr>
          <p:cNvPr id="28" name="Picture 27">
            <a:extLst>
              <a:ext uri="{FF2B5EF4-FFF2-40B4-BE49-F238E27FC236}">
                <a16:creationId xmlns:a16="http://schemas.microsoft.com/office/drawing/2014/main" id="{B27FA6BE-B690-7F76-EB1A-E0A5E5D49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4742" y="4538422"/>
            <a:ext cx="664364" cy="648000"/>
          </a:xfrm>
          <a:prstGeom prst="rect">
            <a:avLst/>
          </a:prstGeom>
        </p:spPr>
      </p:pic>
      <p:pic>
        <p:nvPicPr>
          <p:cNvPr id="29" name="Picture 28">
            <a:extLst>
              <a:ext uri="{FF2B5EF4-FFF2-40B4-BE49-F238E27FC236}">
                <a16:creationId xmlns:a16="http://schemas.microsoft.com/office/drawing/2014/main" id="{83E2F623-F787-FA14-6119-185129E83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459" y="3367081"/>
            <a:ext cx="664364" cy="648000"/>
          </a:xfrm>
          <a:prstGeom prst="rect">
            <a:avLst/>
          </a:prstGeom>
        </p:spPr>
      </p:pic>
      <p:pic>
        <p:nvPicPr>
          <p:cNvPr id="30" name="Picture 29">
            <a:extLst>
              <a:ext uri="{FF2B5EF4-FFF2-40B4-BE49-F238E27FC236}">
                <a16:creationId xmlns:a16="http://schemas.microsoft.com/office/drawing/2014/main" id="{88444C4C-2D7D-F826-CCC1-43599FD20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459" y="3952751"/>
            <a:ext cx="664364" cy="648000"/>
          </a:xfrm>
          <a:prstGeom prst="rect">
            <a:avLst/>
          </a:prstGeom>
        </p:spPr>
      </p:pic>
      <p:pic>
        <p:nvPicPr>
          <p:cNvPr id="31" name="Picture 30">
            <a:extLst>
              <a:ext uri="{FF2B5EF4-FFF2-40B4-BE49-F238E27FC236}">
                <a16:creationId xmlns:a16="http://schemas.microsoft.com/office/drawing/2014/main" id="{2F9FFDBF-2B15-AFD6-929A-A48B2618C7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459" y="4538422"/>
            <a:ext cx="664364" cy="648000"/>
          </a:xfrm>
          <a:prstGeom prst="rect">
            <a:avLst/>
          </a:prstGeom>
        </p:spPr>
      </p:pic>
      <p:pic>
        <p:nvPicPr>
          <p:cNvPr id="32" name="Picture 31">
            <a:extLst>
              <a:ext uri="{FF2B5EF4-FFF2-40B4-BE49-F238E27FC236}">
                <a16:creationId xmlns:a16="http://schemas.microsoft.com/office/drawing/2014/main" id="{3CE2AE03-9CC4-D4E0-BAC8-6E223E5A3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176" y="3367081"/>
            <a:ext cx="664364" cy="648000"/>
          </a:xfrm>
          <a:prstGeom prst="rect">
            <a:avLst/>
          </a:prstGeom>
        </p:spPr>
      </p:pic>
      <p:pic>
        <p:nvPicPr>
          <p:cNvPr id="33" name="Picture 32">
            <a:extLst>
              <a:ext uri="{FF2B5EF4-FFF2-40B4-BE49-F238E27FC236}">
                <a16:creationId xmlns:a16="http://schemas.microsoft.com/office/drawing/2014/main" id="{5E781E12-4A87-399D-AB19-1D05A4EF4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176" y="3952751"/>
            <a:ext cx="664364" cy="648000"/>
          </a:xfrm>
          <a:prstGeom prst="rect">
            <a:avLst/>
          </a:prstGeom>
        </p:spPr>
      </p:pic>
      <p:pic>
        <p:nvPicPr>
          <p:cNvPr id="34" name="Picture 33">
            <a:extLst>
              <a:ext uri="{FF2B5EF4-FFF2-40B4-BE49-F238E27FC236}">
                <a16:creationId xmlns:a16="http://schemas.microsoft.com/office/drawing/2014/main" id="{62D2592B-AED6-1CC8-96EB-0511ADB96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176" y="4538422"/>
            <a:ext cx="664364" cy="648000"/>
          </a:xfrm>
          <a:prstGeom prst="rect">
            <a:avLst/>
          </a:prstGeom>
        </p:spPr>
      </p:pic>
      <p:pic>
        <p:nvPicPr>
          <p:cNvPr id="35" name="Picture 34">
            <a:extLst>
              <a:ext uri="{FF2B5EF4-FFF2-40B4-BE49-F238E27FC236}">
                <a16:creationId xmlns:a16="http://schemas.microsoft.com/office/drawing/2014/main" id="{31AC03D5-F7B5-E37A-02D8-77055BFC8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893" y="3367081"/>
            <a:ext cx="664364" cy="648000"/>
          </a:xfrm>
          <a:prstGeom prst="rect">
            <a:avLst/>
          </a:prstGeom>
        </p:spPr>
      </p:pic>
      <p:pic>
        <p:nvPicPr>
          <p:cNvPr id="36" name="Picture 35">
            <a:extLst>
              <a:ext uri="{FF2B5EF4-FFF2-40B4-BE49-F238E27FC236}">
                <a16:creationId xmlns:a16="http://schemas.microsoft.com/office/drawing/2014/main" id="{20BE40F5-A0E4-0767-9684-03F5F0DFE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893" y="3952751"/>
            <a:ext cx="664364" cy="648000"/>
          </a:xfrm>
          <a:prstGeom prst="rect">
            <a:avLst/>
          </a:prstGeom>
        </p:spPr>
      </p:pic>
      <p:pic>
        <p:nvPicPr>
          <p:cNvPr id="37" name="Picture 36">
            <a:extLst>
              <a:ext uri="{FF2B5EF4-FFF2-40B4-BE49-F238E27FC236}">
                <a16:creationId xmlns:a16="http://schemas.microsoft.com/office/drawing/2014/main" id="{C00282F6-6DFD-F74F-A563-CCBE370D8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893" y="4538422"/>
            <a:ext cx="664364" cy="648000"/>
          </a:xfrm>
          <a:prstGeom prst="rect">
            <a:avLst/>
          </a:prstGeom>
        </p:spPr>
      </p:pic>
      <p:pic>
        <p:nvPicPr>
          <p:cNvPr id="38" name="Picture 37">
            <a:extLst>
              <a:ext uri="{FF2B5EF4-FFF2-40B4-BE49-F238E27FC236}">
                <a16:creationId xmlns:a16="http://schemas.microsoft.com/office/drawing/2014/main" id="{1340D94A-A613-A067-8B84-786205E4D6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10" y="3367081"/>
            <a:ext cx="664364" cy="648000"/>
          </a:xfrm>
          <a:prstGeom prst="rect">
            <a:avLst/>
          </a:prstGeom>
        </p:spPr>
      </p:pic>
      <p:pic>
        <p:nvPicPr>
          <p:cNvPr id="39" name="Picture 38">
            <a:extLst>
              <a:ext uri="{FF2B5EF4-FFF2-40B4-BE49-F238E27FC236}">
                <a16:creationId xmlns:a16="http://schemas.microsoft.com/office/drawing/2014/main" id="{8F01C36D-F8E7-CF39-4C08-50A6C3399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10" y="3952751"/>
            <a:ext cx="664364" cy="648000"/>
          </a:xfrm>
          <a:prstGeom prst="rect">
            <a:avLst/>
          </a:prstGeom>
        </p:spPr>
      </p:pic>
      <p:pic>
        <p:nvPicPr>
          <p:cNvPr id="40" name="Picture 39">
            <a:extLst>
              <a:ext uri="{FF2B5EF4-FFF2-40B4-BE49-F238E27FC236}">
                <a16:creationId xmlns:a16="http://schemas.microsoft.com/office/drawing/2014/main" id="{15606FC9-81FD-206F-7F85-E47FBCEB9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5610" y="4538422"/>
            <a:ext cx="664364" cy="648000"/>
          </a:xfrm>
          <a:prstGeom prst="rect">
            <a:avLst/>
          </a:prstGeom>
        </p:spPr>
      </p:pic>
      <p:pic>
        <p:nvPicPr>
          <p:cNvPr id="41" name="Picture 40">
            <a:extLst>
              <a:ext uri="{FF2B5EF4-FFF2-40B4-BE49-F238E27FC236}">
                <a16:creationId xmlns:a16="http://schemas.microsoft.com/office/drawing/2014/main" id="{D7530B79-58A6-64CF-5324-16CBB83F0C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327" y="3367081"/>
            <a:ext cx="664364" cy="648000"/>
          </a:xfrm>
          <a:prstGeom prst="rect">
            <a:avLst/>
          </a:prstGeom>
        </p:spPr>
      </p:pic>
      <p:pic>
        <p:nvPicPr>
          <p:cNvPr id="42" name="Picture 41">
            <a:extLst>
              <a:ext uri="{FF2B5EF4-FFF2-40B4-BE49-F238E27FC236}">
                <a16:creationId xmlns:a16="http://schemas.microsoft.com/office/drawing/2014/main" id="{0DD67571-BCDE-1D44-6DE0-84FCA230C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327" y="3952751"/>
            <a:ext cx="664364" cy="648000"/>
          </a:xfrm>
          <a:prstGeom prst="rect">
            <a:avLst/>
          </a:prstGeom>
        </p:spPr>
      </p:pic>
      <p:pic>
        <p:nvPicPr>
          <p:cNvPr id="43" name="Picture 42">
            <a:extLst>
              <a:ext uri="{FF2B5EF4-FFF2-40B4-BE49-F238E27FC236}">
                <a16:creationId xmlns:a16="http://schemas.microsoft.com/office/drawing/2014/main" id="{D6470F27-4CD0-E4C2-7733-E8DC6C122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327" y="4538422"/>
            <a:ext cx="664364" cy="648000"/>
          </a:xfrm>
          <a:prstGeom prst="rect">
            <a:avLst/>
          </a:prstGeom>
        </p:spPr>
      </p:pic>
      <p:pic>
        <p:nvPicPr>
          <p:cNvPr id="44" name="Picture 43">
            <a:extLst>
              <a:ext uri="{FF2B5EF4-FFF2-40B4-BE49-F238E27FC236}">
                <a16:creationId xmlns:a16="http://schemas.microsoft.com/office/drawing/2014/main" id="{F4610030-9C97-DEC3-9530-2EF0CF9FB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044" y="3367081"/>
            <a:ext cx="664364" cy="648000"/>
          </a:xfrm>
          <a:prstGeom prst="rect">
            <a:avLst/>
          </a:prstGeom>
        </p:spPr>
      </p:pic>
      <p:pic>
        <p:nvPicPr>
          <p:cNvPr id="45" name="Picture 44">
            <a:extLst>
              <a:ext uri="{FF2B5EF4-FFF2-40B4-BE49-F238E27FC236}">
                <a16:creationId xmlns:a16="http://schemas.microsoft.com/office/drawing/2014/main" id="{FC6AA6D8-8550-61C7-6B9D-6CD8C23C08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044" y="3952751"/>
            <a:ext cx="664364" cy="648000"/>
          </a:xfrm>
          <a:prstGeom prst="rect">
            <a:avLst/>
          </a:prstGeom>
        </p:spPr>
      </p:pic>
      <p:pic>
        <p:nvPicPr>
          <p:cNvPr id="46" name="Picture 45">
            <a:extLst>
              <a:ext uri="{FF2B5EF4-FFF2-40B4-BE49-F238E27FC236}">
                <a16:creationId xmlns:a16="http://schemas.microsoft.com/office/drawing/2014/main" id="{D48DA524-B010-4299-D511-AC37C7161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044" y="4538422"/>
            <a:ext cx="664364" cy="648000"/>
          </a:xfrm>
          <a:prstGeom prst="rect">
            <a:avLst/>
          </a:prstGeom>
        </p:spPr>
      </p:pic>
      <p:pic>
        <p:nvPicPr>
          <p:cNvPr id="47" name="Picture 46">
            <a:extLst>
              <a:ext uri="{FF2B5EF4-FFF2-40B4-BE49-F238E27FC236}">
                <a16:creationId xmlns:a16="http://schemas.microsoft.com/office/drawing/2014/main" id="{95A3A6FD-1B74-3FE9-393B-BF809DE39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761" y="3367081"/>
            <a:ext cx="664364" cy="648000"/>
          </a:xfrm>
          <a:prstGeom prst="rect">
            <a:avLst/>
          </a:prstGeom>
        </p:spPr>
      </p:pic>
      <p:pic>
        <p:nvPicPr>
          <p:cNvPr id="48" name="Picture 47">
            <a:extLst>
              <a:ext uri="{FF2B5EF4-FFF2-40B4-BE49-F238E27FC236}">
                <a16:creationId xmlns:a16="http://schemas.microsoft.com/office/drawing/2014/main" id="{43DC4159-E1D9-4ADA-0882-68023CDFC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761" y="3952751"/>
            <a:ext cx="664364" cy="648000"/>
          </a:xfrm>
          <a:prstGeom prst="rect">
            <a:avLst/>
          </a:prstGeom>
        </p:spPr>
      </p:pic>
      <p:pic>
        <p:nvPicPr>
          <p:cNvPr id="49" name="Picture 48">
            <a:extLst>
              <a:ext uri="{FF2B5EF4-FFF2-40B4-BE49-F238E27FC236}">
                <a16:creationId xmlns:a16="http://schemas.microsoft.com/office/drawing/2014/main" id="{E25D7CA0-3677-C687-8E11-9B04250D2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3761" y="4538422"/>
            <a:ext cx="664364" cy="648000"/>
          </a:xfrm>
          <a:prstGeom prst="rect">
            <a:avLst/>
          </a:prstGeom>
        </p:spPr>
      </p:pic>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83D5AEBE-FDB4-F0B9-2E5B-139B00B544D1}"/>
                  </a:ext>
                </a:extLst>
              </p:cNvPr>
              <p:cNvSpPr/>
              <p:nvPr/>
            </p:nvSpPr>
            <p:spPr>
              <a:xfrm>
                <a:off x="2466096" y="2428023"/>
                <a:ext cx="3324949"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8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3 ones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 ones</a:t>
                </a:r>
              </a:p>
            </p:txBody>
          </p:sp>
        </mc:Choice>
        <mc:Fallback xmlns="">
          <p:sp>
            <p:nvSpPr>
              <p:cNvPr id="50" name="Rectangle 49">
                <a:extLst>
                  <a:ext uri="{FF2B5EF4-FFF2-40B4-BE49-F238E27FC236}">
                    <a16:creationId xmlns:a16="http://schemas.microsoft.com/office/drawing/2014/main" id="{83D5AEBE-FDB4-F0B9-2E5B-139B00B544D1}"/>
                  </a:ext>
                </a:extLst>
              </p:cNvPr>
              <p:cNvSpPr>
                <a:spLocks noRot="1" noChangeAspect="1" noMove="1" noResize="1" noEditPoints="1" noAdjustHandles="1" noChangeArrowheads="1" noChangeShapeType="1" noTextEdit="1"/>
              </p:cNvSpPr>
              <p:nvPr/>
            </p:nvSpPr>
            <p:spPr>
              <a:xfrm>
                <a:off x="2466096" y="2428023"/>
                <a:ext cx="3324949" cy="523220"/>
              </a:xfrm>
              <a:prstGeom prst="rect">
                <a:avLst/>
              </a:prstGeom>
              <a:blipFill>
                <a:blip r:embed="rId4"/>
                <a:stretch>
                  <a:fillRect l="-3853" t="-10465" r="-275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AAC83F4F-EEE8-5EEE-3594-57813870F972}"/>
                  </a:ext>
                </a:extLst>
              </p:cNvPr>
              <p:cNvSpPr/>
              <p:nvPr/>
            </p:nvSpPr>
            <p:spPr>
              <a:xfrm>
                <a:off x="6358824" y="2430778"/>
                <a:ext cx="1766830"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8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3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a:t>
                </a:r>
              </a:p>
            </p:txBody>
          </p:sp>
        </mc:Choice>
        <mc:Fallback xmlns="">
          <p:sp>
            <p:nvSpPr>
              <p:cNvPr id="51" name="Rectangle 50">
                <a:extLst>
                  <a:ext uri="{FF2B5EF4-FFF2-40B4-BE49-F238E27FC236}">
                    <a16:creationId xmlns:a16="http://schemas.microsoft.com/office/drawing/2014/main" id="{AAC83F4F-EEE8-5EEE-3594-57813870F972}"/>
                  </a:ext>
                </a:extLst>
              </p:cNvPr>
              <p:cNvSpPr>
                <a:spLocks noRot="1" noChangeAspect="1" noMove="1" noResize="1" noEditPoints="1" noAdjustHandles="1" noChangeArrowheads="1" noChangeShapeType="1" noTextEdit="1"/>
              </p:cNvSpPr>
              <p:nvPr/>
            </p:nvSpPr>
            <p:spPr>
              <a:xfrm>
                <a:off x="6358824" y="2430778"/>
                <a:ext cx="1766830" cy="523220"/>
              </a:xfrm>
              <a:prstGeom prst="rect">
                <a:avLst/>
              </a:prstGeom>
              <a:blipFill>
                <a:blip r:embed="rId5"/>
                <a:stretch>
                  <a:fillRect l="-6897" t="-11628" r="-5517"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5DE086B7-1C58-44A2-4AAD-E5FD18B2C5D6}"/>
                  </a:ext>
                </a:extLst>
              </p:cNvPr>
              <p:cNvSpPr/>
              <p:nvPr/>
            </p:nvSpPr>
            <p:spPr>
              <a:xfrm>
                <a:off x="2410419" y="5128518"/>
                <a:ext cx="3179397"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8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3 tens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 tens</a:t>
                </a:r>
              </a:p>
            </p:txBody>
          </p:sp>
        </mc:Choice>
        <mc:Fallback xmlns="">
          <p:sp>
            <p:nvSpPr>
              <p:cNvPr id="52" name="Rectangle 51">
                <a:extLst>
                  <a:ext uri="{FF2B5EF4-FFF2-40B4-BE49-F238E27FC236}">
                    <a16:creationId xmlns:a16="http://schemas.microsoft.com/office/drawing/2014/main" id="{5DE086B7-1C58-44A2-4AAD-E5FD18B2C5D6}"/>
                  </a:ext>
                </a:extLst>
              </p:cNvPr>
              <p:cNvSpPr>
                <a:spLocks noRot="1" noChangeAspect="1" noMove="1" noResize="1" noEditPoints="1" noAdjustHandles="1" noChangeArrowheads="1" noChangeShapeType="1" noTextEdit="1"/>
              </p:cNvSpPr>
              <p:nvPr/>
            </p:nvSpPr>
            <p:spPr>
              <a:xfrm>
                <a:off x="2410419" y="5128518"/>
                <a:ext cx="3179397" cy="523220"/>
              </a:xfrm>
              <a:prstGeom prst="rect">
                <a:avLst/>
              </a:prstGeom>
              <a:blipFill>
                <a:blip r:embed="rId6"/>
                <a:stretch>
                  <a:fillRect l="-3831" t="-10465" r="-268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C9069AC9-E017-511B-E5B8-21B476E4BE61}"/>
                  </a:ext>
                </a:extLst>
              </p:cNvPr>
              <p:cNvSpPr/>
              <p:nvPr/>
            </p:nvSpPr>
            <p:spPr>
              <a:xfrm>
                <a:off x="6277645" y="5131273"/>
                <a:ext cx="2132315"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8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30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240</a:t>
                </a:r>
              </a:p>
            </p:txBody>
          </p:sp>
        </mc:Choice>
        <mc:Fallback xmlns="">
          <p:sp>
            <p:nvSpPr>
              <p:cNvPr id="53" name="Rectangle 52">
                <a:extLst>
                  <a:ext uri="{FF2B5EF4-FFF2-40B4-BE49-F238E27FC236}">
                    <a16:creationId xmlns:a16="http://schemas.microsoft.com/office/drawing/2014/main" id="{C9069AC9-E017-511B-E5B8-21B476E4BE61}"/>
                  </a:ext>
                </a:extLst>
              </p:cNvPr>
              <p:cNvSpPr>
                <a:spLocks noRot="1" noChangeAspect="1" noMove="1" noResize="1" noEditPoints="1" noAdjustHandles="1" noChangeArrowheads="1" noChangeShapeType="1" noTextEdit="1"/>
              </p:cNvSpPr>
              <p:nvPr/>
            </p:nvSpPr>
            <p:spPr>
              <a:xfrm>
                <a:off x="6277645" y="5131273"/>
                <a:ext cx="2132315" cy="523220"/>
              </a:xfrm>
              <a:prstGeom prst="rect">
                <a:avLst/>
              </a:prstGeom>
              <a:blipFill>
                <a:blip r:embed="rId7"/>
                <a:stretch>
                  <a:fillRect l="-6000" t="-11628" r="-4000"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E40B9028-5CE5-D179-68C8-FACF4A5B23A6}"/>
                  </a:ext>
                </a:extLst>
              </p:cNvPr>
              <p:cNvSpPr/>
              <p:nvPr/>
            </p:nvSpPr>
            <p:spPr>
              <a:xfrm>
                <a:off x="2466096" y="2852902"/>
                <a:ext cx="3324949"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3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8 ones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 ones</a:t>
                </a:r>
              </a:p>
            </p:txBody>
          </p:sp>
        </mc:Choice>
        <mc:Fallback xmlns="">
          <p:sp>
            <p:nvSpPr>
              <p:cNvPr id="54" name="Rectangle 53">
                <a:extLst>
                  <a:ext uri="{FF2B5EF4-FFF2-40B4-BE49-F238E27FC236}">
                    <a16:creationId xmlns:a16="http://schemas.microsoft.com/office/drawing/2014/main" id="{E40B9028-5CE5-D179-68C8-FACF4A5B23A6}"/>
                  </a:ext>
                </a:extLst>
              </p:cNvPr>
              <p:cNvSpPr>
                <a:spLocks noRot="1" noChangeAspect="1" noMove="1" noResize="1" noEditPoints="1" noAdjustHandles="1" noChangeArrowheads="1" noChangeShapeType="1" noTextEdit="1"/>
              </p:cNvSpPr>
              <p:nvPr/>
            </p:nvSpPr>
            <p:spPr>
              <a:xfrm>
                <a:off x="2466096" y="2852902"/>
                <a:ext cx="3324949" cy="523220"/>
              </a:xfrm>
              <a:prstGeom prst="rect">
                <a:avLst/>
              </a:prstGeom>
              <a:blipFill>
                <a:blip r:embed="rId8"/>
                <a:stretch>
                  <a:fillRect l="-3853" t="-11628" r="-275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1DAE6F05-6B81-4C18-2C95-D197138385B4}"/>
                  </a:ext>
                </a:extLst>
              </p:cNvPr>
              <p:cNvSpPr/>
              <p:nvPr/>
            </p:nvSpPr>
            <p:spPr>
              <a:xfrm>
                <a:off x="6358824" y="2855657"/>
                <a:ext cx="1766830"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3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8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a:t>
                </a:r>
              </a:p>
            </p:txBody>
          </p:sp>
        </mc:Choice>
        <mc:Fallback xmlns="">
          <p:sp>
            <p:nvSpPr>
              <p:cNvPr id="55" name="Rectangle 54">
                <a:extLst>
                  <a:ext uri="{FF2B5EF4-FFF2-40B4-BE49-F238E27FC236}">
                    <a16:creationId xmlns:a16="http://schemas.microsoft.com/office/drawing/2014/main" id="{1DAE6F05-6B81-4C18-2C95-D197138385B4}"/>
                  </a:ext>
                </a:extLst>
              </p:cNvPr>
              <p:cNvSpPr>
                <a:spLocks noRot="1" noChangeAspect="1" noMove="1" noResize="1" noEditPoints="1" noAdjustHandles="1" noChangeArrowheads="1" noChangeShapeType="1" noTextEdit="1"/>
              </p:cNvSpPr>
              <p:nvPr/>
            </p:nvSpPr>
            <p:spPr>
              <a:xfrm>
                <a:off x="6358824" y="2855657"/>
                <a:ext cx="1766830" cy="523220"/>
              </a:xfrm>
              <a:prstGeom prst="rect">
                <a:avLst/>
              </a:prstGeom>
              <a:blipFill>
                <a:blip r:embed="rId9"/>
                <a:stretch>
                  <a:fillRect l="-6897" t="-10465" r="-5517"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E6A37095-49EA-591B-B885-C30743156A05}"/>
                  </a:ext>
                </a:extLst>
              </p:cNvPr>
              <p:cNvSpPr/>
              <p:nvPr/>
            </p:nvSpPr>
            <p:spPr>
              <a:xfrm>
                <a:off x="2410419" y="5566539"/>
                <a:ext cx="3179397"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3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8 tens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 tens</a:t>
                </a:r>
              </a:p>
            </p:txBody>
          </p:sp>
        </mc:Choice>
        <mc:Fallback xmlns="">
          <p:sp>
            <p:nvSpPr>
              <p:cNvPr id="56" name="Rectangle 55">
                <a:extLst>
                  <a:ext uri="{FF2B5EF4-FFF2-40B4-BE49-F238E27FC236}">
                    <a16:creationId xmlns:a16="http://schemas.microsoft.com/office/drawing/2014/main" id="{E6A37095-49EA-591B-B885-C30743156A05}"/>
                  </a:ext>
                </a:extLst>
              </p:cNvPr>
              <p:cNvSpPr>
                <a:spLocks noRot="1" noChangeAspect="1" noMove="1" noResize="1" noEditPoints="1" noAdjustHandles="1" noChangeArrowheads="1" noChangeShapeType="1" noTextEdit="1"/>
              </p:cNvSpPr>
              <p:nvPr/>
            </p:nvSpPr>
            <p:spPr>
              <a:xfrm>
                <a:off x="2410419" y="5566539"/>
                <a:ext cx="3179397" cy="523220"/>
              </a:xfrm>
              <a:prstGeom prst="rect">
                <a:avLst/>
              </a:prstGeom>
              <a:blipFill>
                <a:blip r:embed="rId10"/>
                <a:stretch>
                  <a:fillRect l="-3831" t="-10465" r="-2682" b="-325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774B86AC-FB1B-0771-FFE9-B493873D730B}"/>
                  </a:ext>
                </a:extLst>
              </p:cNvPr>
              <p:cNvSpPr/>
              <p:nvPr/>
            </p:nvSpPr>
            <p:spPr>
              <a:xfrm>
                <a:off x="6277645" y="5556152"/>
                <a:ext cx="2132315" cy="523220"/>
              </a:xfrm>
              <a:prstGeom prst="rect">
                <a:avLst/>
              </a:prstGeom>
            </p:spPr>
            <p:txBody>
              <a:bodyPr wrap="none">
                <a:spAutoFit/>
              </a:bodyPr>
              <a:lstStyle/>
              <a:p>
                <a:pPr defTabSz="457200"/>
                <a:r>
                  <a:rPr lang="en-GB" sz="2800" dirty="0">
                    <a:solidFill>
                      <a:prstClr val="black"/>
                    </a:solidFill>
                    <a:latin typeface="Calibri" panose="020F0502020204030204" pitchFamily="34" charset="0"/>
                    <a:cs typeface="Calibri" panose="020F0502020204030204" pitchFamily="34" charset="0"/>
                  </a:rPr>
                  <a:t>3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80 </a:t>
                </a:r>
                <a14:m>
                  <m:oMath xmlns:m="http://schemas.openxmlformats.org/officeDocument/2006/math">
                    <m:r>
                      <a:rPr lang="en-GB" sz="2800" i="1" dirty="0">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240</a:t>
                </a:r>
              </a:p>
            </p:txBody>
          </p:sp>
        </mc:Choice>
        <mc:Fallback xmlns="">
          <p:sp>
            <p:nvSpPr>
              <p:cNvPr id="57" name="Rectangle 56">
                <a:extLst>
                  <a:ext uri="{FF2B5EF4-FFF2-40B4-BE49-F238E27FC236}">
                    <a16:creationId xmlns:a16="http://schemas.microsoft.com/office/drawing/2014/main" id="{774B86AC-FB1B-0771-FFE9-B493873D730B}"/>
                  </a:ext>
                </a:extLst>
              </p:cNvPr>
              <p:cNvSpPr>
                <a:spLocks noRot="1" noChangeAspect="1" noMove="1" noResize="1" noEditPoints="1" noAdjustHandles="1" noChangeArrowheads="1" noChangeShapeType="1" noTextEdit="1"/>
              </p:cNvSpPr>
              <p:nvPr/>
            </p:nvSpPr>
            <p:spPr>
              <a:xfrm>
                <a:off x="6277645" y="5556152"/>
                <a:ext cx="2132315" cy="523220"/>
              </a:xfrm>
              <a:prstGeom prst="rect">
                <a:avLst/>
              </a:prstGeom>
              <a:blipFill>
                <a:blip r:embed="rId11"/>
                <a:stretch>
                  <a:fillRect l="-6000" t="-10465" r="-4000" b="-32558"/>
                </a:stretch>
              </a:blipFill>
            </p:spPr>
            <p:txBody>
              <a:bodyPr/>
              <a:lstStyle/>
              <a:p>
                <a:r>
                  <a:rPr lang="en-GB">
                    <a:noFill/>
                  </a:rPr>
                  <a:t> </a:t>
                </a:r>
              </a:p>
            </p:txBody>
          </p:sp>
        </mc:Fallback>
      </mc:AlternateContent>
      <p:sp>
        <p:nvSpPr>
          <p:cNvPr id="58" name="TextBox 57">
            <a:extLst>
              <a:ext uri="{FF2B5EF4-FFF2-40B4-BE49-F238E27FC236}">
                <a16:creationId xmlns:a16="http://schemas.microsoft.com/office/drawing/2014/main" id="{CD4ADD9B-95E6-427B-64B0-189C20A81804}"/>
              </a:ext>
            </a:extLst>
          </p:cNvPr>
          <p:cNvSpPr txBox="1"/>
          <p:nvPr/>
        </p:nvSpPr>
        <p:spPr>
          <a:xfrm>
            <a:off x="7989903" y="639192"/>
            <a:ext cx="3471169" cy="707886"/>
          </a:xfrm>
          <a:prstGeom prst="rect">
            <a:avLst/>
          </a:prstGeom>
          <a:noFill/>
        </p:spPr>
        <p:txBody>
          <a:bodyPr wrap="square" rtlCol="0">
            <a:spAutoFit/>
          </a:bodyPr>
          <a:lstStyle/>
          <a:p>
            <a:r>
              <a:rPr lang="en-GB" sz="4000" b="1" dirty="0">
                <a:latin typeface="Sassoon Primary" pitchFamily="50" charset="0"/>
              </a:rPr>
              <a:t>Related facts</a:t>
            </a:r>
          </a:p>
        </p:txBody>
      </p:sp>
      <p:pic>
        <p:nvPicPr>
          <p:cNvPr id="59" name="Picture 58" descr="Logo&#10;&#10;Description automatically generated">
            <a:extLst>
              <a:ext uri="{FF2B5EF4-FFF2-40B4-BE49-F238E27FC236}">
                <a16:creationId xmlns:a16="http://schemas.microsoft.com/office/drawing/2014/main" id="{6334D5DD-7DB0-525B-0187-2466C57E1E3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37258" y="2410477"/>
            <a:ext cx="1846833" cy="1749874"/>
          </a:xfrm>
          <a:prstGeom prst="rect">
            <a:avLst/>
          </a:prstGeom>
        </p:spPr>
      </p:pic>
    </p:spTree>
    <p:extLst>
      <p:ext uri="{BB962C8B-B14F-4D97-AF65-F5344CB8AC3E}">
        <p14:creationId xmlns:p14="http://schemas.microsoft.com/office/powerpoint/2010/main" val="230161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gtEl>
                                      </p:cBhvr>
                                    </p:animEffect>
                                    <p:animScale>
                                      <p:cBhvr>
                                        <p:cTn id="10" dur="250" autoRev="1" fill="hold"/>
                                        <p:tgtEl>
                                          <p:spTgt spid="4"/>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8"/>
                                        </p:tgtEl>
                                      </p:cBhvr>
                                    </p:animEffect>
                                    <p:animScale>
                                      <p:cBhvr>
                                        <p:cTn id="24" dur="250" autoRev="1" fill="hold"/>
                                        <p:tgtEl>
                                          <p:spTgt spid="8"/>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10"/>
                                        </p:tgtEl>
                                      </p:cBhvr>
                                    </p:animEffect>
                                    <p:animScale>
                                      <p:cBhvr>
                                        <p:cTn id="32" dur="250" autoRev="1" fill="hold"/>
                                        <p:tgtEl>
                                          <p:spTgt spid="10"/>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11"/>
                                        </p:tgtEl>
                                      </p:cBhvr>
                                    </p:animEffect>
                                    <p:animScale>
                                      <p:cBhvr>
                                        <p:cTn id="35" dur="250" autoRev="1" fill="hold"/>
                                        <p:tgtEl>
                                          <p:spTgt spid="11"/>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2"/>
                                        </p:tgtEl>
                                      </p:cBhvr>
                                    </p:animEffect>
                                    <p:animScale>
                                      <p:cBhvr>
                                        <p:cTn id="40" dur="250" autoRev="1" fill="hold"/>
                                        <p:tgtEl>
                                          <p:spTgt spid="12"/>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13"/>
                                        </p:tgtEl>
                                      </p:cBhvr>
                                    </p:animEffect>
                                    <p:animScale>
                                      <p:cBhvr>
                                        <p:cTn id="43" dur="250" autoRev="1" fill="hold"/>
                                        <p:tgtEl>
                                          <p:spTgt spid="13"/>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14"/>
                                        </p:tgtEl>
                                      </p:cBhvr>
                                    </p:animEffect>
                                    <p:animScale>
                                      <p:cBhvr>
                                        <p:cTn id="46" dur="250" autoRev="1" fill="hold"/>
                                        <p:tgtEl>
                                          <p:spTgt spid="14"/>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15"/>
                                        </p:tgtEl>
                                      </p:cBhvr>
                                    </p:animEffect>
                                    <p:animScale>
                                      <p:cBhvr>
                                        <p:cTn id="51" dur="250" autoRev="1" fill="hold"/>
                                        <p:tgtEl>
                                          <p:spTgt spid="15"/>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16"/>
                                        </p:tgtEl>
                                      </p:cBhvr>
                                    </p:animEffect>
                                    <p:animScale>
                                      <p:cBhvr>
                                        <p:cTn id="54" dur="250" autoRev="1" fill="hold"/>
                                        <p:tgtEl>
                                          <p:spTgt spid="16"/>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17"/>
                                        </p:tgtEl>
                                      </p:cBhvr>
                                    </p:animEffect>
                                    <p:animScale>
                                      <p:cBhvr>
                                        <p:cTn id="57" dur="250" autoRev="1" fill="hold"/>
                                        <p:tgtEl>
                                          <p:spTgt spid="17"/>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26" presetClass="emph" presetSubtype="0" fill="hold" nodeType="clickEffect">
                                  <p:stCondLst>
                                    <p:cond delay="0"/>
                                  </p:stCondLst>
                                  <p:childTnLst>
                                    <p:animEffect transition="out" filter="fade">
                                      <p:cBhvr>
                                        <p:cTn id="61" dur="500" tmFilter="0, 0; .2, .5; .8, .5; 1, 0"/>
                                        <p:tgtEl>
                                          <p:spTgt spid="18"/>
                                        </p:tgtEl>
                                      </p:cBhvr>
                                    </p:animEffect>
                                    <p:animScale>
                                      <p:cBhvr>
                                        <p:cTn id="62" dur="250" autoRev="1" fill="hold"/>
                                        <p:tgtEl>
                                          <p:spTgt spid="18"/>
                                        </p:tgtEl>
                                      </p:cBhvr>
                                      <p:by x="105000" y="105000"/>
                                    </p:animScale>
                                  </p:childTnLst>
                                </p:cTn>
                              </p:par>
                              <p:par>
                                <p:cTn id="63" presetID="26" presetClass="emph" presetSubtype="0" fill="hold" nodeType="withEffect">
                                  <p:stCondLst>
                                    <p:cond delay="0"/>
                                  </p:stCondLst>
                                  <p:childTnLst>
                                    <p:animEffect transition="out" filter="fade">
                                      <p:cBhvr>
                                        <p:cTn id="64" dur="500" tmFilter="0, 0; .2, .5; .8, .5; 1, 0"/>
                                        <p:tgtEl>
                                          <p:spTgt spid="19"/>
                                        </p:tgtEl>
                                      </p:cBhvr>
                                    </p:animEffect>
                                    <p:animScale>
                                      <p:cBhvr>
                                        <p:cTn id="65" dur="250" autoRev="1" fill="hold"/>
                                        <p:tgtEl>
                                          <p:spTgt spid="19"/>
                                        </p:tgtEl>
                                      </p:cBhvr>
                                      <p:by x="105000" y="105000"/>
                                    </p:animScale>
                                  </p:childTnLst>
                                </p:cTn>
                              </p:par>
                              <p:par>
                                <p:cTn id="66" presetID="26" presetClass="emph" presetSubtype="0" fill="hold" nodeType="withEffect">
                                  <p:stCondLst>
                                    <p:cond delay="0"/>
                                  </p:stCondLst>
                                  <p:childTnLst>
                                    <p:animEffect transition="out" filter="fade">
                                      <p:cBhvr>
                                        <p:cTn id="67" dur="500" tmFilter="0, 0; .2, .5; .8, .5; 1, 0"/>
                                        <p:tgtEl>
                                          <p:spTgt spid="20"/>
                                        </p:tgtEl>
                                      </p:cBhvr>
                                    </p:animEffect>
                                    <p:animScale>
                                      <p:cBhvr>
                                        <p:cTn id="68" dur="250" autoRev="1" fill="hold"/>
                                        <p:tgtEl>
                                          <p:spTgt spid="20"/>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21"/>
                                        </p:tgtEl>
                                      </p:cBhvr>
                                    </p:animEffect>
                                    <p:animScale>
                                      <p:cBhvr>
                                        <p:cTn id="73" dur="250" autoRev="1" fill="hold"/>
                                        <p:tgtEl>
                                          <p:spTgt spid="21"/>
                                        </p:tgtEl>
                                      </p:cBhvr>
                                      <p:by x="105000" y="105000"/>
                                    </p:animScale>
                                  </p:childTnLst>
                                </p:cTn>
                              </p:par>
                              <p:par>
                                <p:cTn id="74" presetID="26" presetClass="emph" presetSubtype="0" fill="hold" nodeType="withEffect">
                                  <p:stCondLst>
                                    <p:cond delay="0"/>
                                  </p:stCondLst>
                                  <p:childTnLst>
                                    <p:animEffect transition="out" filter="fade">
                                      <p:cBhvr>
                                        <p:cTn id="75" dur="500" tmFilter="0, 0; .2, .5; .8, .5; 1, 0"/>
                                        <p:tgtEl>
                                          <p:spTgt spid="22"/>
                                        </p:tgtEl>
                                      </p:cBhvr>
                                    </p:animEffect>
                                    <p:animScale>
                                      <p:cBhvr>
                                        <p:cTn id="76" dur="250" autoRev="1" fill="hold"/>
                                        <p:tgtEl>
                                          <p:spTgt spid="22"/>
                                        </p:tgtEl>
                                      </p:cBhvr>
                                      <p:by x="105000" y="105000"/>
                                    </p:animScale>
                                  </p:childTnLst>
                                </p:cTn>
                              </p:par>
                              <p:par>
                                <p:cTn id="77" presetID="26" presetClass="emph" presetSubtype="0" fill="hold" nodeType="withEffect">
                                  <p:stCondLst>
                                    <p:cond delay="0"/>
                                  </p:stCondLst>
                                  <p:childTnLst>
                                    <p:animEffect transition="out" filter="fade">
                                      <p:cBhvr>
                                        <p:cTn id="78" dur="500" tmFilter="0, 0; .2, .5; .8, .5; 1, 0"/>
                                        <p:tgtEl>
                                          <p:spTgt spid="23"/>
                                        </p:tgtEl>
                                      </p:cBhvr>
                                    </p:animEffect>
                                    <p:animScale>
                                      <p:cBhvr>
                                        <p:cTn id="79" dur="250" autoRev="1" fill="hold"/>
                                        <p:tgtEl>
                                          <p:spTgt spid="23"/>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4"/>
                                        </p:tgtEl>
                                      </p:cBhvr>
                                    </p:animEffect>
                                    <p:animScale>
                                      <p:cBhvr>
                                        <p:cTn id="84" dur="250" autoRev="1" fill="hold"/>
                                        <p:tgtEl>
                                          <p:spTgt spid="24"/>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25"/>
                                        </p:tgtEl>
                                      </p:cBhvr>
                                    </p:animEffect>
                                    <p:animScale>
                                      <p:cBhvr>
                                        <p:cTn id="87" dur="250" autoRev="1" fill="hold"/>
                                        <p:tgtEl>
                                          <p:spTgt spid="25"/>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26"/>
                                        </p:tgtEl>
                                      </p:cBhvr>
                                    </p:animEffect>
                                    <p:animScale>
                                      <p:cBhvr>
                                        <p:cTn id="90" dur="250" autoRev="1" fill="hold"/>
                                        <p:tgtEl>
                                          <p:spTgt spid="26"/>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500"/>
                                        <p:tgtEl>
                                          <p:spTgt spid="50"/>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2"/>
                                        </p:tgtEl>
                                      </p:cBhvr>
                                    </p:animEffect>
                                    <p:animScale>
                                      <p:cBhvr>
                                        <p:cTn id="103" dur="250" autoRev="1" fill="hold"/>
                                        <p:tgtEl>
                                          <p:spTgt spid="2"/>
                                        </p:tgtEl>
                                      </p:cBhvr>
                                      <p:by x="105000" y="105000"/>
                                    </p:animScale>
                                  </p:childTnLst>
                                </p:cTn>
                              </p:par>
                              <p:par>
                                <p:cTn id="104" presetID="26" presetClass="emph" presetSubtype="0" fill="hold" nodeType="withEffect">
                                  <p:stCondLst>
                                    <p:cond delay="0"/>
                                  </p:stCondLst>
                                  <p:childTnLst>
                                    <p:animEffect transition="out" filter="fade">
                                      <p:cBhvr>
                                        <p:cTn id="105" dur="500" tmFilter="0, 0; .2, .5; .8, .5; 1, 0"/>
                                        <p:tgtEl>
                                          <p:spTgt spid="6"/>
                                        </p:tgtEl>
                                      </p:cBhvr>
                                    </p:animEffect>
                                    <p:animScale>
                                      <p:cBhvr>
                                        <p:cTn id="106" dur="250" autoRev="1" fill="hold"/>
                                        <p:tgtEl>
                                          <p:spTgt spid="6"/>
                                        </p:tgtEl>
                                      </p:cBhvr>
                                      <p:by x="105000" y="105000"/>
                                    </p:animScale>
                                  </p:childTnLst>
                                </p:cTn>
                              </p:par>
                              <p:par>
                                <p:cTn id="107" presetID="26" presetClass="emph" presetSubtype="0" fill="hold" nodeType="withEffect">
                                  <p:stCondLst>
                                    <p:cond delay="0"/>
                                  </p:stCondLst>
                                  <p:childTnLst>
                                    <p:animEffect transition="out" filter="fade">
                                      <p:cBhvr>
                                        <p:cTn id="108" dur="500" tmFilter="0, 0; .2, .5; .8, .5; 1, 0"/>
                                        <p:tgtEl>
                                          <p:spTgt spid="9"/>
                                        </p:tgtEl>
                                      </p:cBhvr>
                                    </p:animEffect>
                                    <p:animScale>
                                      <p:cBhvr>
                                        <p:cTn id="109" dur="250" autoRev="1" fill="hold"/>
                                        <p:tgtEl>
                                          <p:spTgt spid="9"/>
                                        </p:tgtEl>
                                      </p:cBhvr>
                                      <p:by x="105000" y="105000"/>
                                    </p:animScale>
                                  </p:childTnLst>
                                </p:cTn>
                              </p:par>
                              <p:par>
                                <p:cTn id="110" presetID="26" presetClass="emph" presetSubtype="0" fill="hold" nodeType="withEffect">
                                  <p:stCondLst>
                                    <p:cond delay="0"/>
                                  </p:stCondLst>
                                  <p:childTnLst>
                                    <p:animEffect transition="out" filter="fade">
                                      <p:cBhvr>
                                        <p:cTn id="111" dur="500" tmFilter="0, 0; .2, .5; .8, .5; 1, 0"/>
                                        <p:tgtEl>
                                          <p:spTgt spid="12"/>
                                        </p:tgtEl>
                                      </p:cBhvr>
                                    </p:animEffect>
                                    <p:animScale>
                                      <p:cBhvr>
                                        <p:cTn id="112" dur="250" autoRev="1" fill="hold"/>
                                        <p:tgtEl>
                                          <p:spTgt spid="12"/>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15"/>
                                        </p:tgtEl>
                                      </p:cBhvr>
                                    </p:animEffect>
                                    <p:animScale>
                                      <p:cBhvr>
                                        <p:cTn id="115" dur="250" autoRev="1" fill="hold"/>
                                        <p:tgtEl>
                                          <p:spTgt spid="15"/>
                                        </p:tgtEl>
                                      </p:cBhvr>
                                      <p:by x="105000" y="105000"/>
                                    </p:animScale>
                                  </p:childTnLst>
                                </p:cTn>
                              </p:par>
                              <p:par>
                                <p:cTn id="116" presetID="26" presetClass="emph" presetSubtype="0" fill="hold" nodeType="withEffect">
                                  <p:stCondLst>
                                    <p:cond delay="0"/>
                                  </p:stCondLst>
                                  <p:childTnLst>
                                    <p:animEffect transition="out" filter="fade">
                                      <p:cBhvr>
                                        <p:cTn id="117" dur="500" tmFilter="0, 0; .2, .5; .8, .5; 1, 0"/>
                                        <p:tgtEl>
                                          <p:spTgt spid="18"/>
                                        </p:tgtEl>
                                      </p:cBhvr>
                                    </p:animEffect>
                                    <p:animScale>
                                      <p:cBhvr>
                                        <p:cTn id="118" dur="250" autoRev="1" fill="hold"/>
                                        <p:tgtEl>
                                          <p:spTgt spid="18"/>
                                        </p:tgtEl>
                                      </p:cBhvr>
                                      <p:by x="105000" y="105000"/>
                                    </p:animScale>
                                  </p:childTnLst>
                                </p:cTn>
                              </p:par>
                              <p:par>
                                <p:cTn id="119" presetID="26" presetClass="emph" presetSubtype="0" fill="hold" nodeType="withEffect">
                                  <p:stCondLst>
                                    <p:cond delay="0"/>
                                  </p:stCondLst>
                                  <p:childTnLst>
                                    <p:animEffect transition="out" filter="fade">
                                      <p:cBhvr>
                                        <p:cTn id="120" dur="500" tmFilter="0, 0; .2, .5; .8, .5; 1, 0"/>
                                        <p:tgtEl>
                                          <p:spTgt spid="21"/>
                                        </p:tgtEl>
                                      </p:cBhvr>
                                    </p:animEffect>
                                    <p:animScale>
                                      <p:cBhvr>
                                        <p:cTn id="121" dur="250" autoRev="1" fill="hold"/>
                                        <p:tgtEl>
                                          <p:spTgt spid="21"/>
                                        </p:tgtEl>
                                      </p:cBhvr>
                                      <p:by x="105000" y="105000"/>
                                    </p:animScale>
                                  </p:childTnLst>
                                </p:cTn>
                              </p:par>
                              <p:par>
                                <p:cTn id="122" presetID="26" presetClass="emph" presetSubtype="0" fill="hold" nodeType="withEffect">
                                  <p:stCondLst>
                                    <p:cond delay="0"/>
                                  </p:stCondLst>
                                  <p:childTnLst>
                                    <p:animEffect transition="out" filter="fade">
                                      <p:cBhvr>
                                        <p:cTn id="123" dur="500" tmFilter="0, 0; .2, .5; .8, .5; 1, 0"/>
                                        <p:tgtEl>
                                          <p:spTgt spid="24"/>
                                        </p:tgtEl>
                                      </p:cBhvr>
                                    </p:animEffect>
                                    <p:animScale>
                                      <p:cBhvr>
                                        <p:cTn id="124" dur="250" autoRev="1" fill="hold"/>
                                        <p:tgtEl>
                                          <p:spTgt spid="24"/>
                                        </p:tgtEl>
                                      </p:cBhvr>
                                      <p:by x="105000" y="105000"/>
                                    </p:animScale>
                                  </p:childTnLst>
                                </p:cTn>
                              </p:par>
                            </p:childTnLst>
                          </p:cTn>
                        </p:par>
                      </p:childTnLst>
                    </p:cTn>
                  </p:par>
                  <p:par>
                    <p:cTn id="125" fill="hold">
                      <p:stCondLst>
                        <p:cond delay="indefinite"/>
                      </p:stCondLst>
                      <p:childTnLst>
                        <p:par>
                          <p:cTn id="126" fill="hold">
                            <p:stCondLst>
                              <p:cond delay="0"/>
                            </p:stCondLst>
                            <p:childTnLst>
                              <p:par>
                                <p:cTn id="127" presetID="26" presetClass="emph" presetSubtype="0" fill="hold" nodeType="clickEffect">
                                  <p:stCondLst>
                                    <p:cond delay="0"/>
                                  </p:stCondLst>
                                  <p:childTnLst>
                                    <p:animEffect transition="out" filter="fade">
                                      <p:cBhvr>
                                        <p:cTn id="128" dur="500" tmFilter="0, 0; .2, .5; .8, .5; 1, 0"/>
                                        <p:tgtEl>
                                          <p:spTgt spid="4"/>
                                        </p:tgtEl>
                                      </p:cBhvr>
                                    </p:animEffect>
                                    <p:animScale>
                                      <p:cBhvr>
                                        <p:cTn id="129" dur="250" autoRev="1" fill="hold"/>
                                        <p:tgtEl>
                                          <p:spTgt spid="4"/>
                                        </p:tgtEl>
                                      </p:cBhvr>
                                      <p:by x="105000" y="105000"/>
                                    </p:animScale>
                                  </p:childTnLst>
                                </p:cTn>
                              </p:par>
                              <p:par>
                                <p:cTn id="130" presetID="26" presetClass="emph" presetSubtype="0" fill="hold" nodeType="withEffect">
                                  <p:stCondLst>
                                    <p:cond delay="0"/>
                                  </p:stCondLst>
                                  <p:childTnLst>
                                    <p:animEffect transition="out" filter="fade">
                                      <p:cBhvr>
                                        <p:cTn id="131" dur="500" tmFilter="0, 0; .2, .5; .8, .5; 1, 0"/>
                                        <p:tgtEl>
                                          <p:spTgt spid="7"/>
                                        </p:tgtEl>
                                      </p:cBhvr>
                                    </p:animEffect>
                                    <p:animScale>
                                      <p:cBhvr>
                                        <p:cTn id="132" dur="250" autoRev="1" fill="hold"/>
                                        <p:tgtEl>
                                          <p:spTgt spid="7"/>
                                        </p:tgtEl>
                                      </p:cBhvr>
                                      <p:by x="105000" y="105000"/>
                                    </p:animScale>
                                  </p:childTnLst>
                                </p:cTn>
                              </p:par>
                              <p:par>
                                <p:cTn id="133" presetID="26" presetClass="emph" presetSubtype="0" fill="hold" nodeType="withEffect">
                                  <p:stCondLst>
                                    <p:cond delay="0"/>
                                  </p:stCondLst>
                                  <p:childTnLst>
                                    <p:animEffect transition="out" filter="fade">
                                      <p:cBhvr>
                                        <p:cTn id="134" dur="500" tmFilter="0, 0; .2, .5; .8, .5; 1, 0"/>
                                        <p:tgtEl>
                                          <p:spTgt spid="10"/>
                                        </p:tgtEl>
                                      </p:cBhvr>
                                    </p:animEffect>
                                    <p:animScale>
                                      <p:cBhvr>
                                        <p:cTn id="135" dur="250" autoRev="1" fill="hold"/>
                                        <p:tgtEl>
                                          <p:spTgt spid="10"/>
                                        </p:tgtEl>
                                      </p:cBhvr>
                                      <p:by x="105000" y="105000"/>
                                    </p:animScale>
                                  </p:childTnLst>
                                </p:cTn>
                              </p:par>
                              <p:par>
                                <p:cTn id="136" presetID="26" presetClass="emph" presetSubtype="0" fill="hold" nodeType="withEffect">
                                  <p:stCondLst>
                                    <p:cond delay="0"/>
                                  </p:stCondLst>
                                  <p:childTnLst>
                                    <p:animEffect transition="out" filter="fade">
                                      <p:cBhvr>
                                        <p:cTn id="137" dur="500" tmFilter="0, 0; .2, .5; .8, .5; 1, 0"/>
                                        <p:tgtEl>
                                          <p:spTgt spid="13"/>
                                        </p:tgtEl>
                                      </p:cBhvr>
                                    </p:animEffect>
                                    <p:animScale>
                                      <p:cBhvr>
                                        <p:cTn id="138" dur="250" autoRev="1" fill="hold"/>
                                        <p:tgtEl>
                                          <p:spTgt spid="13"/>
                                        </p:tgtEl>
                                      </p:cBhvr>
                                      <p:by x="105000" y="105000"/>
                                    </p:animScale>
                                  </p:childTnLst>
                                </p:cTn>
                              </p:par>
                              <p:par>
                                <p:cTn id="139" presetID="26" presetClass="emph" presetSubtype="0" fill="hold" nodeType="withEffect">
                                  <p:stCondLst>
                                    <p:cond delay="0"/>
                                  </p:stCondLst>
                                  <p:childTnLst>
                                    <p:animEffect transition="out" filter="fade">
                                      <p:cBhvr>
                                        <p:cTn id="140" dur="500" tmFilter="0, 0; .2, .5; .8, .5; 1, 0"/>
                                        <p:tgtEl>
                                          <p:spTgt spid="16"/>
                                        </p:tgtEl>
                                      </p:cBhvr>
                                    </p:animEffect>
                                    <p:animScale>
                                      <p:cBhvr>
                                        <p:cTn id="141" dur="250" autoRev="1" fill="hold"/>
                                        <p:tgtEl>
                                          <p:spTgt spid="16"/>
                                        </p:tgtEl>
                                      </p:cBhvr>
                                      <p:by x="105000" y="105000"/>
                                    </p:animScale>
                                  </p:childTnLst>
                                </p:cTn>
                              </p:par>
                              <p:par>
                                <p:cTn id="142" presetID="26" presetClass="emph" presetSubtype="0" fill="hold" nodeType="withEffect">
                                  <p:stCondLst>
                                    <p:cond delay="0"/>
                                  </p:stCondLst>
                                  <p:childTnLst>
                                    <p:animEffect transition="out" filter="fade">
                                      <p:cBhvr>
                                        <p:cTn id="143" dur="500" tmFilter="0, 0; .2, .5; .8, .5; 1, 0"/>
                                        <p:tgtEl>
                                          <p:spTgt spid="19"/>
                                        </p:tgtEl>
                                      </p:cBhvr>
                                    </p:animEffect>
                                    <p:animScale>
                                      <p:cBhvr>
                                        <p:cTn id="144" dur="250" autoRev="1" fill="hold"/>
                                        <p:tgtEl>
                                          <p:spTgt spid="19"/>
                                        </p:tgtEl>
                                      </p:cBhvr>
                                      <p:by x="105000" y="105000"/>
                                    </p:animScale>
                                  </p:childTnLst>
                                </p:cTn>
                              </p:par>
                              <p:par>
                                <p:cTn id="145" presetID="26" presetClass="emph" presetSubtype="0" fill="hold" nodeType="withEffect">
                                  <p:stCondLst>
                                    <p:cond delay="0"/>
                                  </p:stCondLst>
                                  <p:childTnLst>
                                    <p:animEffect transition="out" filter="fade">
                                      <p:cBhvr>
                                        <p:cTn id="146" dur="500" tmFilter="0, 0; .2, .5; .8, .5; 1, 0"/>
                                        <p:tgtEl>
                                          <p:spTgt spid="22"/>
                                        </p:tgtEl>
                                      </p:cBhvr>
                                    </p:animEffect>
                                    <p:animScale>
                                      <p:cBhvr>
                                        <p:cTn id="147" dur="250" autoRev="1" fill="hold"/>
                                        <p:tgtEl>
                                          <p:spTgt spid="22"/>
                                        </p:tgtEl>
                                      </p:cBhvr>
                                      <p:by x="105000" y="105000"/>
                                    </p:animScale>
                                  </p:childTnLst>
                                </p:cTn>
                              </p:par>
                              <p:par>
                                <p:cTn id="148" presetID="26" presetClass="emph" presetSubtype="0" fill="hold" nodeType="withEffect">
                                  <p:stCondLst>
                                    <p:cond delay="0"/>
                                  </p:stCondLst>
                                  <p:childTnLst>
                                    <p:animEffect transition="out" filter="fade">
                                      <p:cBhvr>
                                        <p:cTn id="149" dur="500" tmFilter="0, 0; .2, .5; .8, .5; 1, 0"/>
                                        <p:tgtEl>
                                          <p:spTgt spid="25"/>
                                        </p:tgtEl>
                                      </p:cBhvr>
                                    </p:animEffect>
                                    <p:animScale>
                                      <p:cBhvr>
                                        <p:cTn id="150" dur="250" autoRev="1" fill="hold"/>
                                        <p:tgtEl>
                                          <p:spTgt spid="25"/>
                                        </p:tgtEl>
                                      </p:cBhvr>
                                      <p:by x="105000" y="105000"/>
                                    </p:animScale>
                                  </p:childTnLst>
                                </p:cTn>
                              </p:par>
                            </p:childTnLst>
                          </p:cTn>
                        </p:par>
                      </p:childTnLst>
                    </p:cTn>
                  </p:par>
                  <p:par>
                    <p:cTn id="151" fill="hold">
                      <p:stCondLst>
                        <p:cond delay="indefinite"/>
                      </p:stCondLst>
                      <p:childTnLst>
                        <p:par>
                          <p:cTn id="152" fill="hold">
                            <p:stCondLst>
                              <p:cond delay="0"/>
                            </p:stCondLst>
                            <p:childTnLst>
                              <p:par>
                                <p:cTn id="153" presetID="26" presetClass="emph" presetSubtype="0" fill="hold" nodeType="clickEffect">
                                  <p:stCondLst>
                                    <p:cond delay="0"/>
                                  </p:stCondLst>
                                  <p:childTnLst>
                                    <p:animEffect transition="out" filter="fade">
                                      <p:cBhvr>
                                        <p:cTn id="154" dur="500" tmFilter="0, 0; .2, .5; .8, .5; 1, 0"/>
                                        <p:tgtEl>
                                          <p:spTgt spid="5"/>
                                        </p:tgtEl>
                                      </p:cBhvr>
                                    </p:animEffect>
                                    <p:animScale>
                                      <p:cBhvr>
                                        <p:cTn id="155" dur="250" autoRev="1" fill="hold"/>
                                        <p:tgtEl>
                                          <p:spTgt spid="5"/>
                                        </p:tgtEl>
                                      </p:cBhvr>
                                      <p:by x="105000" y="105000"/>
                                    </p:animScale>
                                  </p:childTnLst>
                                </p:cTn>
                              </p:par>
                              <p:par>
                                <p:cTn id="156" presetID="26" presetClass="emph" presetSubtype="0" fill="hold" nodeType="withEffect">
                                  <p:stCondLst>
                                    <p:cond delay="0"/>
                                  </p:stCondLst>
                                  <p:childTnLst>
                                    <p:animEffect transition="out" filter="fade">
                                      <p:cBhvr>
                                        <p:cTn id="157" dur="500" tmFilter="0, 0; .2, .5; .8, .5; 1, 0"/>
                                        <p:tgtEl>
                                          <p:spTgt spid="8"/>
                                        </p:tgtEl>
                                      </p:cBhvr>
                                    </p:animEffect>
                                    <p:animScale>
                                      <p:cBhvr>
                                        <p:cTn id="158" dur="250" autoRev="1" fill="hold"/>
                                        <p:tgtEl>
                                          <p:spTgt spid="8"/>
                                        </p:tgtEl>
                                      </p:cBhvr>
                                      <p:by x="105000" y="105000"/>
                                    </p:animScale>
                                  </p:childTnLst>
                                </p:cTn>
                              </p:par>
                              <p:par>
                                <p:cTn id="159" presetID="26" presetClass="emph" presetSubtype="0" fill="hold" nodeType="withEffect">
                                  <p:stCondLst>
                                    <p:cond delay="0"/>
                                  </p:stCondLst>
                                  <p:childTnLst>
                                    <p:animEffect transition="out" filter="fade">
                                      <p:cBhvr>
                                        <p:cTn id="160" dur="500" tmFilter="0, 0; .2, .5; .8, .5; 1, 0"/>
                                        <p:tgtEl>
                                          <p:spTgt spid="11"/>
                                        </p:tgtEl>
                                      </p:cBhvr>
                                    </p:animEffect>
                                    <p:animScale>
                                      <p:cBhvr>
                                        <p:cTn id="161" dur="250" autoRev="1" fill="hold"/>
                                        <p:tgtEl>
                                          <p:spTgt spid="11"/>
                                        </p:tgtEl>
                                      </p:cBhvr>
                                      <p:by x="105000" y="105000"/>
                                    </p:animScale>
                                  </p:childTnLst>
                                </p:cTn>
                              </p:par>
                              <p:par>
                                <p:cTn id="162" presetID="26" presetClass="emph" presetSubtype="0" fill="hold" nodeType="withEffect">
                                  <p:stCondLst>
                                    <p:cond delay="0"/>
                                  </p:stCondLst>
                                  <p:childTnLst>
                                    <p:animEffect transition="out" filter="fade">
                                      <p:cBhvr>
                                        <p:cTn id="163" dur="500" tmFilter="0, 0; .2, .5; .8, .5; 1, 0"/>
                                        <p:tgtEl>
                                          <p:spTgt spid="14"/>
                                        </p:tgtEl>
                                      </p:cBhvr>
                                    </p:animEffect>
                                    <p:animScale>
                                      <p:cBhvr>
                                        <p:cTn id="164" dur="250" autoRev="1" fill="hold"/>
                                        <p:tgtEl>
                                          <p:spTgt spid="14"/>
                                        </p:tgtEl>
                                      </p:cBhvr>
                                      <p:by x="105000" y="105000"/>
                                    </p:animScale>
                                  </p:childTnLst>
                                </p:cTn>
                              </p:par>
                              <p:par>
                                <p:cTn id="165" presetID="26" presetClass="emph" presetSubtype="0" fill="hold" nodeType="withEffect">
                                  <p:stCondLst>
                                    <p:cond delay="0"/>
                                  </p:stCondLst>
                                  <p:childTnLst>
                                    <p:animEffect transition="out" filter="fade">
                                      <p:cBhvr>
                                        <p:cTn id="166" dur="500" tmFilter="0, 0; .2, .5; .8, .5; 1, 0"/>
                                        <p:tgtEl>
                                          <p:spTgt spid="17"/>
                                        </p:tgtEl>
                                      </p:cBhvr>
                                    </p:animEffect>
                                    <p:animScale>
                                      <p:cBhvr>
                                        <p:cTn id="167" dur="250" autoRev="1" fill="hold"/>
                                        <p:tgtEl>
                                          <p:spTgt spid="17"/>
                                        </p:tgtEl>
                                      </p:cBhvr>
                                      <p:by x="105000" y="105000"/>
                                    </p:animScale>
                                  </p:childTnLst>
                                </p:cTn>
                              </p:par>
                              <p:par>
                                <p:cTn id="168" presetID="26" presetClass="emph" presetSubtype="0" fill="hold" nodeType="withEffect">
                                  <p:stCondLst>
                                    <p:cond delay="0"/>
                                  </p:stCondLst>
                                  <p:childTnLst>
                                    <p:animEffect transition="out" filter="fade">
                                      <p:cBhvr>
                                        <p:cTn id="169" dur="500" tmFilter="0, 0; .2, .5; .8, .5; 1, 0"/>
                                        <p:tgtEl>
                                          <p:spTgt spid="20"/>
                                        </p:tgtEl>
                                      </p:cBhvr>
                                    </p:animEffect>
                                    <p:animScale>
                                      <p:cBhvr>
                                        <p:cTn id="170" dur="250" autoRev="1" fill="hold"/>
                                        <p:tgtEl>
                                          <p:spTgt spid="20"/>
                                        </p:tgtEl>
                                      </p:cBhvr>
                                      <p:by x="105000" y="105000"/>
                                    </p:animScale>
                                  </p:childTnLst>
                                </p:cTn>
                              </p:par>
                              <p:par>
                                <p:cTn id="171" presetID="26" presetClass="emph" presetSubtype="0" fill="hold" nodeType="withEffect">
                                  <p:stCondLst>
                                    <p:cond delay="0"/>
                                  </p:stCondLst>
                                  <p:childTnLst>
                                    <p:animEffect transition="out" filter="fade">
                                      <p:cBhvr>
                                        <p:cTn id="172" dur="500" tmFilter="0, 0; .2, .5; .8, .5; 1, 0"/>
                                        <p:tgtEl>
                                          <p:spTgt spid="23"/>
                                        </p:tgtEl>
                                      </p:cBhvr>
                                    </p:animEffect>
                                    <p:animScale>
                                      <p:cBhvr>
                                        <p:cTn id="173" dur="250" autoRev="1" fill="hold"/>
                                        <p:tgtEl>
                                          <p:spTgt spid="23"/>
                                        </p:tgtEl>
                                      </p:cBhvr>
                                      <p:by x="105000" y="105000"/>
                                    </p:animScale>
                                  </p:childTnLst>
                                </p:cTn>
                              </p:par>
                              <p:par>
                                <p:cTn id="174" presetID="26" presetClass="emph" presetSubtype="0" fill="hold" nodeType="withEffect">
                                  <p:stCondLst>
                                    <p:cond delay="0"/>
                                  </p:stCondLst>
                                  <p:childTnLst>
                                    <p:animEffect transition="out" filter="fade">
                                      <p:cBhvr>
                                        <p:cTn id="175" dur="500" tmFilter="0, 0; .2, .5; .8, .5; 1, 0"/>
                                        <p:tgtEl>
                                          <p:spTgt spid="26"/>
                                        </p:tgtEl>
                                      </p:cBhvr>
                                    </p:animEffect>
                                    <p:animScale>
                                      <p:cBhvr>
                                        <p:cTn id="176" dur="250" autoRev="1" fill="hold"/>
                                        <p:tgtEl>
                                          <p:spTgt spid="26"/>
                                        </p:tgtEl>
                                      </p:cBhvr>
                                      <p:by x="105000" y="105000"/>
                                    </p:animScale>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54"/>
                                        </p:tgtEl>
                                        <p:attrNameLst>
                                          <p:attrName>style.visibility</p:attrName>
                                        </p:attrNameLst>
                                      </p:cBhvr>
                                      <p:to>
                                        <p:strVal val="visible"/>
                                      </p:to>
                                    </p:set>
                                    <p:animEffect transition="in" filter="fade">
                                      <p:cBhvr>
                                        <p:cTn id="181" dur="500"/>
                                        <p:tgtEl>
                                          <p:spTgt spid="54"/>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5"/>
                                        </p:tgtEl>
                                        <p:attrNameLst>
                                          <p:attrName>style.visibility</p:attrName>
                                        </p:attrNameLst>
                                      </p:cBhvr>
                                      <p:to>
                                        <p:strVal val="visible"/>
                                      </p:to>
                                    </p:set>
                                    <p:animEffect transition="in" filter="fade">
                                      <p:cBhvr>
                                        <p:cTn id="184" dur="500"/>
                                        <p:tgtEl>
                                          <p:spTgt spid="55"/>
                                        </p:tgtEl>
                                      </p:cBhvr>
                                    </p:animEffect>
                                  </p:childTnLst>
                                </p:cTn>
                              </p:par>
                            </p:childTnLst>
                          </p:cTn>
                        </p:par>
                      </p:childTnLst>
                    </p:cTn>
                  </p:par>
                  <p:par>
                    <p:cTn id="185" fill="hold">
                      <p:stCondLst>
                        <p:cond delay="indefinite"/>
                      </p:stCondLst>
                      <p:childTnLst>
                        <p:par>
                          <p:cTn id="186" fill="hold">
                            <p:stCondLst>
                              <p:cond delay="0"/>
                            </p:stCondLst>
                            <p:childTnLst>
                              <p:par>
                                <p:cTn id="187" presetID="26" presetClass="emph" presetSubtype="0" fill="hold" nodeType="clickEffect">
                                  <p:stCondLst>
                                    <p:cond delay="0"/>
                                  </p:stCondLst>
                                  <p:childTnLst>
                                    <p:animEffect transition="out" filter="fade">
                                      <p:cBhvr>
                                        <p:cTn id="188" dur="500" tmFilter="0, 0; .2, .5; .8, .5; 1, 0"/>
                                        <p:tgtEl>
                                          <p:spTgt spid="3"/>
                                        </p:tgtEl>
                                      </p:cBhvr>
                                    </p:animEffect>
                                    <p:animScale>
                                      <p:cBhvr>
                                        <p:cTn id="189" dur="250" autoRev="1" fill="hold"/>
                                        <p:tgtEl>
                                          <p:spTgt spid="3"/>
                                        </p:tgtEl>
                                      </p:cBhvr>
                                      <p:by x="105000" y="105000"/>
                                    </p:animScale>
                                  </p:childTnLst>
                                </p:cTn>
                              </p:par>
                              <p:par>
                                <p:cTn id="190" presetID="26" presetClass="emph" presetSubtype="0" fill="hold" nodeType="withEffect">
                                  <p:stCondLst>
                                    <p:cond delay="0"/>
                                  </p:stCondLst>
                                  <p:childTnLst>
                                    <p:animEffect transition="out" filter="fade">
                                      <p:cBhvr>
                                        <p:cTn id="191" dur="500" tmFilter="0, 0; .2, .5; .8, .5; 1, 0"/>
                                        <p:tgtEl>
                                          <p:spTgt spid="27"/>
                                        </p:tgtEl>
                                      </p:cBhvr>
                                    </p:animEffect>
                                    <p:animScale>
                                      <p:cBhvr>
                                        <p:cTn id="192" dur="250" autoRev="1" fill="hold"/>
                                        <p:tgtEl>
                                          <p:spTgt spid="27"/>
                                        </p:tgtEl>
                                      </p:cBhvr>
                                      <p:by x="105000" y="105000"/>
                                    </p:animScale>
                                  </p:childTnLst>
                                </p:cTn>
                              </p:par>
                              <p:par>
                                <p:cTn id="193" presetID="26" presetClass="emph" presetSubtype="0" fill="hold" nodeType="withEffect">
                                  <p:stCondLst>
                                    <p:cond delay="0"/>
                                  </p:stCondLst>
                                  <p:childTnLst>
                                    <p:animEffect transition="out" filter="fade">
                                      <p:cBhvr>
                                        <p:cTn id="194" dur="500" tmFilter="0, 0; .2, .5; .8, .5; 1, 0"/>
                                        <p:tgtEl>
                                          <p:spTgt spid="28"/>
                                        </p:tgtEl>
                                      </p:cBhvr>
                                    </p:animEffect>
                                    <p:animScale>
                                      <p:cBhvr>
                                        <p:cTn id="195" dur="250" autoRev="1" fill="hold"/>
                                        <p:tgtEl>
                                          <p:spTgt spid="28"/>
                                        </p:tgtEl>
                                      </p:cBhvr>
                                      <p:by x="105000" y="105000"/>
                                    </p:animScale>
                                  </p:childTnLst>
                                </p:cTn>
                              </p:par>
                            </p:childTnLst>
                          </p:cTn>
                        </p:par>
                      </p:childTnLst>
                    </p:cTn>
                  </p:par>
                  <p:par>
                    <p:cTn id="196" fill="hold">
                      <p:stCondLst>
                        <p:cond delay="indefinite"/>
                      </p:stCondLst>
                      <p:childTnLst>
                        <p:par>
                          <p:cTn id="197" fill="hold">
                            <p:stCondLst>
                              <p:cond delay="0"/>
                            </p:stCondLst>
                            <p:childTnLst>
                              <p:par>
                                <p:cTn id="198" presetID="26" presetClass="emph" presetSubtype="0" fill="hold" nodeType="clickEffect">
                                  <p:stCondLst>
                                    <p:cond delay="0"/>
                                  </p:stCondLst>
                                  <p:childTnLst>
                                    <p:animEffect transition="out" filter="fade">
                                      <p:cBhvr>
                                        <p:cTn id="199" dur="500" tmFilter="0, 0; .2, .5; .8, .5; 1, 0"/>
                                        <p:tgtEl>
                                          <p:spTgt spid="29"/>
                                        </p:tgtEl>
                                      </p:cBhvr>
                                    </p:animEffect>
                                    <p:animScale>
                                      <p:cBhvr>
                                        <p:cTn id="200" dur="250" autoRev="1" fill="hold"/>
                                        <p:tgtEl>
                                          <p:spTgt spid="29"/>
                                        </p:tgtEl>
                                      </p:cBhvr>
                                      <p:by x="105000" y="105000"/>
                                    </p:animScale>
                                  </p:childTnLst>
                                </p:cTn>
                              </p:par>
                              <p:par>
                                <p:cTn id="201" presetID="26" presetClass="emph" presetSubtype="0" fill="hold" nodeType="withEffect">
                                  <p:stCondLst>
                                    <p:cond delay="0"/>
                                  </p:stCondLst>
                                  <p:childTnLst>
                                    <p:animEffect transition="out" filter="fade">
                                      <p:cBhvr>
                                        <p:cTn id="202" dur="500" tmFilter="0, 0; .2, .5; .8, .5; 1, 0"/>
                                        <p:tgtEl>
                                          <p:spTgt spid="30"/>
                                        </p:tgtEl>
                                      </p:cBhvr>
                                    </p:animEffect>
                                    <p:animScale>
                                      <p:cBhvr>
                                        <p:cTn id="203" dur="250" autoRev="1" fill="hold"/>
                                        <p:tgtEl>
                                          <p:spTgt spid="30"/>
                                        </p:tgtEl>
                                      </p:cBhvr>
                                      <p:by x="105000" y="105000"/>
                                    </p:animScale>
                                  </p:childTnLst>
                                </p:cTn>
                              </p:par>
                              <p:par>
                                <p:cTn id="204" presetID="26" presetClass="emph" presetSubtype="0" fill="hold" nodeType="withEffect">
                                  <p:stCondLst>
                                    <p:cond delay="0"/>
                                  </p:stCondLst>
                                  <p:childTnLst>
                                    <p:animEffect transition="out" filter="fade">
                                      <p:cBhvr>
                                        <p:cTn id="205" dur="500" tmFilter="0, 0; .2, .5; .8, .5; 1, 0"/>
                                        <p:tgtEl>
                                          <p:spTgt spid="31"/>
                                        </p:tgtEl>
                                      </p:cBhvr>
                                    </p:animEffect>
                                    <p:animScale>
                                      <p:cBhvr>
                                        <p:cTn id="206" dur="250" autoRev="1" fill="hold"/>
                                        <p:tgtEl>
                                          <p:spTgt spid="31"/>
                                        </p:tgtEl>
                                      </p:cBhvr>
                                      <p:by x="105000" y="105000"/>
                                    </p:animScale>
                                  </p:childTnLst>
                                </p:cTn>
                              </p:par>
                            </p:childTnLst>
                          </p:cTn>
                        </p:par>
                      </p:childTnLst>
                    </p:cTn>
                  </p:par>
                  <p:par>
                    <p:cTn id="207" fill="hold">
                      <p:stCondLst>
                        <p:cond delay="indefinite"/>
                      </p:stCondLst>
                      <p:childTnLst>
                        <p:par>
                          <p:cTn id="208" fill="hold">
                            <p:stCondLst>
                              <p:cond delay="0"/>
                            </p:stCondLst>
                            <p:childTnLst>
                              <p:par>
                                <p:cTn id="209" presetID="26" presetClass="emph" presetSubtype="0" fill="hold" nodeType="clickEffect">
                                  <p:stCondLst>
                                    <p:cond delay="0"/>
                                  </p:stCondLst>
                                  <p:childTnLst>
                                    <p:animEffect transition="out" filter="fade">
                                      <p:cBhvr>
                                        <p:cTn id="210" dur="500" tmFilter="0, 0; .2, .5; .8, .5; 1, 0"/>
                                        <p:tgtEl>
                                          <p:spTgt spid="32"/>
                                        </p:tgtEl>
                                      </p:cBhvr>
                                    </p:animEffect>
                                    <p:animScale>
                                      <p:cBhvr>
                                        <p:cTn id="211" dur="250" autoRev="1" fill="hold"/>
                                        <p:tgtEl>
                                          <p:spTgt spid="32"/>
                                        </p:tgtEl>
                                      </p:cBhvr>
                                      <p:by x="105000" y="105000"/>
                                    </p:animScale>
                                  </p:childTnLst>
                                </p:cTn>
                              </p:par>
                              <p:par>
                                <p:cTn id="212" presetID="26" presetClass="emph" presetSubtype="0" fill="hold" nodeType="withEffect">
                                  <p:stCondLst>
                                    <p:cond delay="0"/>
                                  </p:stCondLst>
                                  <p:childTnLst>
                                    <p:animEffect transition="out" filter="fade">
                                      <p:cBhvr>
                                        <p:cTn id="213" dur="500" tmFilter="0, 0; .2, .5; .8, .5; 1, 0"/>
                                        <p:tgtEl>
                                          <p:spTgt spid="33"/>
                                        </p:tgtEl>
                                      </p:cBhvr>
                                    </p:animEffect>
                                    <p:animScale>
                                      <p:cBhvr>
                                        <p:cTn id="214" dur="250" autoRev="1" fill="hold"/>
                                        <p:tgtEl>
                                          <p:spTgt spid="33"/>
                                        </p:tgtEl>
                                      </p:cBhvr>
                                      <p:by x="105000" y="105000"/>
                                    </p:animScale>
                                  </p:childTnLst>
                                </p:cTn>
                              </p:par>
                              <p:par>
                                <p:cTn id="215" presetID="26" presetClass="emph" presetSubtype="0" fill="hold" nodeType="withEffect">
                                  <p:stCondLst>
                                    <p:cond delay="0"/>
                                  </p:stCondLst>
                                  <p:childTnLst>
                                    <p:animEffect transition="out" filter="fade">
                                      <p:cBhvr>
                                        <p:cTn id="216" dur="500" tmFilter="0, 0; .2, .5; .8, .5; 1, 0"/>
                                        <p:tgtEl>
                                          <p:spTgt spid="34"/>
                                        </p:tgtEl>
                                      </p:cBhvr>
                                    </p:animEffect>
                                    <p:animScale>
                                      <p:cBhvr>
                                        <p:cTn id="217" dur="250" autoRev="1" fill="hold"/>
                                        <p:tgtEl>
                                          <p:spTgt spid="34"/>
                                        </p:tgtEl>
                                      </p:cBhvr>
                                      <p:by x="105000" y="105000"/>
                                    </p:animScale>
                                  </p:childTnLst>
                                </p:cTn>
                              </p:par>
                            </p:childTnLst>
                          </p:cTn>
                        </p:par>
                      </p:childTnLst>
                    </p:cTn>
                  </p:par>
                  <p:par>
                    <p:cTn id="218" fill="hold">
                      <p:stCondLst>
                        <p:cond delay="indefinite"/>
                      </p:stCondLst>
                      <p:childTnLst>
                        <p:par>
                          <p:cTn id="219" fill="hold">
                            <p:stCondLst>
                              <p:cond delay="0"/>
                            </p:stCondLst>
                            <p:childTnLst>
                              <p:par>
                                <p:cTn id="220" presetID="26" presetClass="emph" presetSubtype="0" fill="hold" nodeType="clickEffect">
                                  <p:stCondLst>
                                    <p:cond delay="0"/>
                                  </p:stCondLst>
                                  <p:childTnLst>
                                    <p:animEffect transition="out" filter="fade">
                                      <p:cBhvr>
                                        <p:cTn id="221" dur="500" tmFilter="0, 0; .2, .5; .8, .5; 1, 0"/>
                                        <p:tgtEl>
                                          <p:spTgt spid="35"/>
                                        </p:tgtEl>
                                      </p:cBhvr>
                                    </p:animEffect>
                                    <p:animScale>
                                      <p:cBhvr>
                                        <p:cTn id="222" dur="250" autoRev="1" fill="hold"/>
                                        <p:tgtEl>
                                          <p:spTgt spid="35"/>
                                        </p:tgtEl>
                                      </p:cBhvr>
                                      <p:by x="105000" y="105000"/>
                                    </p:animScale>
                                  </p:childTnLst>
                                </p:cTn>
                              </p:par>
                              <p:par>
                                <p:cTn id="223" presetID="26" presetClass="emph" presetSubtype="0" fill="hold" nodeType="withEffect">
                                  <p:stCondLst>
                                    <p:cond delay="0"/>
                                  </p:stCondLst>
                                  <p:childTnLst>
                                    <p:animEffect transition="out" filter="fade">
                                      <p:cBhvr>
                                        <p:cTn id="224" dur="500" tmFilter="0, 0; .2, .5; .8, .5; 1, 0"/>
                                        <p:tgtEl>
                                          <p:spTgt spid="36"/>
                                        </p:tgtEl>
                                      </p:cBhvr>
                                    </p:animEffect>
                                    <p:animScale>
                                      <p:cBhvr>
                                        <p:cTn id="225" dur="250" autoRev="1" fill="hold"/>
                                        <p:tgtEl>
                                          <p:spTgt spid="36"/>
                                        </p:tgtEl>
                                      </p:cBhvr>
                                      <p:by x="105000" y="105000"/>
                                    </p:animScale>
                                  </p:childTnLst>
                                </p:cTn>
                              </p:par>
                              <p:par>
                                <p:cTn id="226" presetID="26" presetClass="emph" presetSubtype="0" fill="hold" nodeType="withEffect">
                                  <p:stCondLst>
                                    <p:cond delay="0"/>
                                  </p:stCondLst>
                                  <p:childTnLst>
                                    <p:animEffect transition="out" filter="fade">
                                      <p:cBhvr>
                                        <p:cTn id="227" dur="500" tmFilter="0, 0; .2, .5; .8, .5; 1, 0"/>
                                        <p:tgtEl>
                                          <p:spTgt spid="37"/>
                                        </p:tgtEl>
                                      </p:cBhvr>
                                    </p:animEffect>
                                    <p:animScale>
                                      <p:cBhvr>
                                        <p:cTn id="228" dur="250" autoRev="1" fill="hold"/>
                                        <p:tgtEl>
                                          <p:spTgt spid="37"/>
                                        </p:tgtEl>
                                      </p:cBhvr>
                                      <p:by x="105000" y="105000"/>
                                    </p:animScale>
                                  </p:childTnLst>
                                </p:cTn>
                              </p:par>
                            </p:childTnLst>
                          </p:cTn>
                        </p:par>
                      </p:childTnLst>
                    </p:cTn>
                  </p:par>
                  <p:par>
                    <p:cTn id="229" fill="hold">
                      <p:stCondLst>
                        <p:cond delay="indefinite"/>
                      </p:stCondLst>
                      <p:childTnLst>
                        <p:par>
                          <p:cTn id="230" fill="hold">
                            <p:stCondLst>
                              <p:cond delay="0"/>
                            </p:stCondLst>
                            <p:childTnLst>
                              <p:par>
                                <p:cTn id="231" presetID="26" presetClass="emph" presetSubtype="0" fill="hold" nodeType="clickEffect">
                                  <p:stCondLst>
                                    <p:cond delay="0"/>
                                  </p:stCondLst>
                                  <p:childTnLst>
                                    <p:animEffect transition="out" filter="fade">
                                      <p:cBhvr>
                                        <p:cTn id="232" dur="500" tmFilter="0, 0; .2, .5; .8, .5; 1, 0"/>
                                        <p:tgtEl>
                                          <p:spTgt spid="38"/>
                                        </p:tgtEl>
                                      </p:cBhvr>
                                    </p:animEffect>
                                    <p:animScale>
                                      <p:cBhvr>
                                        <p:cTn id="233" dur="250" autoRev="1" fill="hold"/>
                                        <p:tgtEl>
                                          <p:spTgt spid="38"/>
                                        </p:tgtEl>
                                      </p:cBhvr>
                                      <p:by x="105000" y="105000"/>
                                    </p:animScale>
                                  </p:childTnLst>
                                </p:cTn>
                              </p:par>
                              <p:par>
                                <p:cTn id="234" presetID="26" presetClass="emph" presetSubtype="0" fill="hold" nodeType="withEffect">
                                  <p:stCondLst>
                                    <p:cond delay="0"/>
                                  </p:stCondLst>
                                  <p:childTnLst>
                                    <p:animEffect transition="out" filter="fade">
                                      <p:cBhvr>
                                        <p:cTn id="235" dur="500" tmFilter="0, 0; .2, .5; .8, .5; 1, 0"/>
                                        <p:tgtEl>
                                          <p:spTgt spid="39"/>
                                        </p:tgtEl>
                                      </p:cBhvr>
                                    </p:animEffect>
                                    <p:animScale>
                                      <p:cBhvr>
                                        <p:cTn id="236" dur="250" autoRev="1" fill="hold"/>
                                        <p:tgtEl>
                                          <p:spTgt spid="39"/>
                                        </p:tgtEl>
                                      </p:cBhvr>
                                      <p:by x="105000" y="105000"/>
                                    </p:animScale>
                                  </p:childTnLst>
                                </p:cTn>
                              </p:par>
                              <p:par>
                                <p:cTn id="237" presetID="26" presetClass="emph" presetSubtype="0" fill="hold" nodeType="withEffect">
                                  <p:stCondLst>
                                    <p:cond delay="0"/>
                                  </p:stCondLst>
                                  <p:childTnLst>
                                    <p:animEffect transition="out" filter="fade">
                                      <p:cBhvr>
                                        <p:cTn id="238" dur="500" tmFilter="0, 0; .2, .5; .8, .5; 1, 0"/>
                                        <p:tgtEl>
                                          <p:spTgt spid="40"/>
                                        </p:tgtEl>
                                      </p:cBhvr>
                                    </p:animEffect>
                                    <p:animScale>
                                      <p:cBhvr>
                                        <p:cTn id="239" dur="250" autoRev="1" fill="hold"/>
                                        <p:tgtEl>
                                          <p:spTgt spid="40"/>
                                        </p:tgtEl>
                                      </p:cBhvr>
                                      <p:by x="105000" y="105000"/>
                                    </p:animScale>
                                  </p:childTnLst>
                                </p:cTn>
                              </p:par>
                            </p:childTnLst>
                          </p:cTn>
                        </p:par>
                      </p:childTnLst>
                    </p:cTn>
                  </p:par>
                  <p:par>
                    <p:cTn id="240" fill="hold">
                      <p:stCondLst>
                        <p:cond delay="indefinite"/>
                      </p:stCondLst>
                      <p:childTnLst>
                        <p:par>
                          <p:cTn id="241" fill="hold">
                            <p:stCondLst>
                              <p:cond delay="0"/>
                            </p:stCondLst>
                            <p:childTnLst>
                              <p:par>
                                <p:cTn id="242" presetID="26" presetClass="emph" presetSubtype="0" fill="hold" nodeType="clickEffect">
                                  <p:stCondLst>
                                    <p:cond delay="0"/>
                                  </p:stCondLst>
                                  <p:childTnLst>
                                    <p:animEffect transition="out" filter="fade">
                                      <p:cBhvr>
                                        <p:cTn id="243" dur="500" tmFilter="0, 0; .2, .5; .8, .5; 1, 0"/>
                                        <p:tgtEl>
                                          <p:spTgt spid="41"/>
                                        </p:tgtEl>
                                      </p:cBhvr>
                                    </p:animEffect>
                                    <p:animScale>
                                      <p:cBhvr>
                                        <p:cTn id="244" dur="250" autoRev="1" fill="hold"/>
                                        <p:tgtEl>
                                          <p:spTgt spid="41"/>
                                        </p:tgtEl>
                                      </p:cBhvr>
                                      <p:by x="105000" y="105000"/>
                                    </p:animScale>
                                  </p:childTnLst>
                                </p:cTn>
                              </p:par>
                              <p:par>
                                <p:cTn id="245" presetID="26" presetClass="emph" presetSubtype="0" fill="hold" nodeType="withEffect">
                                  <p:stCondLst>
                                    <p:cond delay="0"/>
                                  </p:stCondLst>
                                  <p:childTnLst>
                                    <p:animEffect transition="out" filter="fade">
                                      <p:cBhvr>
                                        <p:cTn id="246" dur="500" tmFilter="0, 0; .2, .5; .8, .5; 1, 0"/>
                                        <p:tgtEl>
                                          <p:spTgt spid="42"/>
                                        </p:tgtEl>
                                      </p:cBhvr>
                                    </p:animEffect>
                                    <p:animScale>
                                      <p:cBhvr>
                                        <p:cTn id="247" dur="250" autoRev="1" fill="hold"/>
                                        <p:tgtEl>
                                          <p:spTgt spid="42"/>
                                        </p:tgtEl>
                                      </p:cBhvr>
                                      <p:by x="105000" y="105000"/>
                                    </p:animScale>
                                  </p:childTnLst>
                                </p:cTn>
                              </p:par>
                              <p:par>
                                <p:cTn id="248" presetID="26" presetClass="emph" presetSubtype="0" fill="hold" nodeType="withEffect">
                                  <p:stCondLst>
                                    <p:cond delay="0"/>
                                  </p:stCondLst>
                                  <p:childTnLst>
                                    <p:animEffect transition="out" filter="fade">
                                      <p:cBhvr>
                                        <p:cTn id="249" dur="500" tmFilter="0, 0; .2, .5; .8, .5; 1, 0"/>
                                        <p:tgtEl>
                                          <p:spTgt spid="43"/>
                                        </p:tgtEl>
                                      </p:cBhvr>
                                    </p:animEffect>
                                    <p:animScale>
                                      <p:cBhvr>
                                        <p:cTn id="250" dur="250" autoRev="1" fill="hold"/>
                                        <p:tgtEl>
                                          <p:spTgt spid="43"/>
                                        </p:tgtEl>
                                      </p:cBhvr>
                                      <p:by x="105000" y="105000"/>
                                    </p:animScale>
                                  </p:childTnLst>
                                </p:cTn>
                              </p:par>
                            </p:childTnLst>
                          </p:cTn>
                        </p:par>
                      </p:childTnLst>
                    </p:cTn>
                  </p:par>
                  <p:par>
                    <p:cTn id="251" fill="hold">
                      <p:stCondLst>
                        <p:cond delay="indefinite"/>
                      </p:stCondLst>
                      <p:childTnLst>
                        <p:par>
                          <p:cTn id="252" fill="hold">
                            <p:stCondLst>
                              <p:cond delay="0"/>
                            </p:stCondLst>
                            <p:childTnLst>
                              <p:par>
                                <p:cTn id="253" presetID="26" presetClass="emph" presetSubtype="0" fill="hold" nodeType="clickEffect">
                                  <p:stCondLst>
                                    <p:cond delay="0"/>
                                  </p:stCondLst>
                                  <p:childTnLst>
                                    <p:animEffect transition="out" filter="fade">
                                      <p:cBhvr>
                                        <p:cTn id="254" dur="500" tmFilter="0, 0; .2, .5; .8, .5; 1, 0"/>
                                        <p:tgtEl>
                                          <p:spTgt spid="44"/>
                                        </p:tgtEl>
                                      </p:cBhvr>
                                    </p:animEffect>
                                    <p:animScale>
                                      <p:cBhvr>
                                        <p:cTn id="255" dur="250" autoRev="1" fill="hold"/>
                                        <p:tgtEl>
                                          <p:spTgt spid="44"/>
                                        </p:tgtEl>
                                      </p:cBhvr>
                                      <p:by x="105000" y="105000"/>
                                    </p:animScale>
                                  </p:childTnLst>
                                </p:cTn>
                              </p:par>
                              <p:par>
                                <p:cTn id="256" presetID="26" presetClass="emph" presetSubtype="0" fill="hold" nodeType="withEffect">
                                  <p:stCondLst>
                                    <p:cond delay="0"/>
                                  </p:stCondLst>
                                  <p:childTnLst>
                                    <p:animEffect transition="out" filter="fade">
                                      <p:cBhvr>
                                        <p:cTn id="257" dur="500" tmFilter="0, 0; .2, .5; .8, .5; 1, 0"/>
                                        <p:tgtEl>
                                          <p:spTgt spid="45"/>
                                        </p:tgtEl>
                                      </p:cBhvr>
                                    </p:animEffect>
                                    <p:animScale>
                                      <p:cBhvr>
                                        <p:cTn id="258" dur="250" autoRev="1" fill="hold"/>
                                        <p:tgtEl>
                                          <p:spTgt spid="45"/>
                                        </p:tgtEl>
                                      </p:cBhvr>
                                      <p:by x="105000" y="105000"/>
                                    </p:animScale>
                                  </p:childTnLst>
                                </p:cTn>
                              </p:par>
                              <p:par>
                                <p:cTn id="259" presetID="26" presetClass="emph" presetSubtype="0" fill="hold" nodeType="withEffect">
                                  <p:stCondLst>
                                    <p:cond delay="0"/>
                                  </p:stCondLst>
                                  <p:childTnLst>
                                    <p:animEffect transition="out" filter="fade">
                                      <p:cBhvr>
                                        <p:cTn id="260" dur="500" tmFilter="0, 0; .2, .5; .8, .5; 1, 0"/>
                                        <p:tgtEl>
                                          <p:spTgt spid="46"/>
                                        </p:tgtEl>
                                      </p:cBhvr>
                                    </p:animEffect>
                                    <p:animScale>
                                      <p:cBhvr>
                                        <p:cTn id="261" dur="250" autoRev="1" fill="hold"/>
                                        <p:tgtEl>
                                          <p:spTgt spid="46"/>
                                        </p:tgtEl>
                                      </p:cBhvr>
                                      <p:by x="105000" y="105000"/>
                                    </p:animScale>
                                  </p:childTnLst>
                                </p:cTn>
                              </p:par>
                            </p:childTnLst>
                          </p:cTn>
                        </p:par>
                      </p:childTnLst>
                    </p:cTn>
                  </p:par>
                  <p:par>
                    <p:cTn id="262" fill="hold">
                      <p:stCondLst>
                        <p:cond delay="indefinite"/>
                      </p:stCondLst>
                      <p:childTnLst>
                        <p:par>
                          <p:cTn id="263" fill="hold">
                            <p:stCondLst>
                              <p:cond delay="0"/>
                            </p:stCondLst>
                            <p:childTnLst>
                              <p:par>
                                <p:cTn id="264" presetID="26" presetClass="emph" presetSubtype="0" fill="hold" nodeType="clickEffect">
                                  <p:stCondLst>
                                    <p:cond delay="0"/>
                                  </p:stCondLst>
                                  <p:childTnLst>
                                    <p:animEffect transition="out" filter="fade">
                                      <p:cBhvr>
                                        <p:cTn id="265" dur="500" tmFilter="0, 0; .2, .5; .8, .5; 1, 0"/>
                                        <p:tgtEl>
                                          <p:spTgt spid="47"/>
                                        </p:tgtEl>
                                      </p:cBhvr>
                                    </p:animEffect>
                                    <p:animScale>
                                      <p:cBhvr>
                                        <p:cTn id="266" dur="250" autoRev="1" fill="hold"/>
                                        <p:tgtEl>
                                          <p:spTgt spid="47"/>
                                        </p:tgtEl>
                                      </p:cBhvr>
                                      <p:by x="105000" y="105000"/>
                                    </p:animScale>
                                  </p:childTnLst>
                                </p:cTn>
                              </p:par>
                              <p:par>
                                <p:cTn id="267" presetID="26" presetClass="emph" presetSubtype="0" fill="hold" nodeType="withEffect">
                                  <p:stCondLst>
                                    <p:cond delay="0"/>
                                  </p:stCondLst>
                                  <p:childTnLst>
                                    <p:animEffect transition="out" filter="fade">
                                      <p:cBhvr>
                                        <p:cTn id="268" dur="500" tmFilter="0, 0; .2, .5; .8, .5; 1, 0"/>
                                        <p:tgtEl>
                                          <p:spTgt spid="48"/>
                                        </p:tgtEl>
                                      </p:cBhvr>
                                    </p:animEffect>
                                    <p:animScale>
                                      <p:cBhvr>
                                        <p:cTn id="269" dur="250" autoRev="1" fill="hold"/>
                                        <p:tgtEl>
                                          <p:spTgt spid="48"/>
                                        </p:tgtEl>
                                      </p:cBhvr>
                                      <p:by x="105000" y="105000"/>
                                    </p:animScale>
                                  </p:childTnLst>
                                </p:cTn>
                              </p:par>
                              <p:par>
                                <p:cTn id="270" presetID="26" presetClass="emph" presetSubtype="0" fill="hold" nodeType="withEffect">
                                  <p:stCondLst>
                                    <p:cond delay="0"/>
                                  </p:stCondLst>
                                  <p:childTnLst>
                                    <p:animEffect transition="out" filter="fade">
                                      <p:cBhvr>
                                        <p:cTn id="271" dur="500" tmFilter="0, 0; .2, .5; .8, .5; 1, 0"/>
                                        <p:tgtEl>
                                          <p:spTgt spid="49"/>
                                        </p:tgtEl>
                                      </p:cBhvr>
                                    </p:animEffect>
                                    <p:animScale>
                                      <p:cBhvr>
                                        <p:cTn id="272" dur="250" autoRev="1" fill="hold"/>
                                        <p:tgtEl>
                                          <p:spTgt spid="49"/>
                                        </p:tgtEl>
                                      </p:cBhvr>
                                      <p:by x="105000" y="105000"/>
                                    </p:animScale>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52"/>
                                        </p:tgtEl>
                                        <p:attrNameLst>
                                          <p:attrName>style.visibility</p:attrName>
                                        </p:attrNameLst>
                                      </p:cBhvr>
                                      <p:to>
                                        <p:strVal val="visible"/>
                                      </p:to>
                                    </p:set>
                                    <p:animEffect transition="in" filter="fade">
                                      <p:cBhvr>
                                        <p:cTn id="277" dur="500"/>
                                        <p:tgtEl>
                                          <p:spTgt spid="52"/>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3"/>
                                        </p:tgtEl>
                                        <p:attrNameLst>
                                          <p:attrName>style.visibility</p:attrName>
                                        </p:attrNameLst>
                                      </p:cBhvr>
                                      <p:to>
                                        <p:strVal val="visible"/>
                                      </p:to>
                                    </p:set>
                                    <p:animEffect transition="in" filter="fade">
                                      <p:cBhvr>
                                        <p:cTn id="280" dur="500"/>
                                        <p:tgtEl>
                                          <p:spTgt spid="53"/>
                                        </p:tgtEl>
                                      </p:cBhvr>
                                    </p:animEffect>
                                  </p:childTnLst>
                                </p:cTn>
                              </p:par>
                            </p:childTnLst>
                          </p:cTn>
                        </p:par>
                      </p:childTnLst>
                    </p:cTn>
                  </p:par>
                  <p:par>
                    <p:cTn id="281" fill="hold">
                      <p:stCondLst>
                        <p:cond delay="indefinite"/>
                      </p:stCondLst>
                      <p:childTnLst>
                        <p:par>
                          <p:cTn id="282" fill="hold">
                            <p:stCondLst>
                              <p:cond delay="0"/>
                            </p:stCondLst>
                            <p:childTnLst>
                              <p:par>
                                <p:cTn id="283" presetID="26" presetClass="emph" presetSubtype="0" fill="hold" nodeType="clickEffect">
                                  <p:stCondLst>
                                    <p:cond delay="0"/>
                                  </p:stCondLst>
                                  <p:childTnLst>
                                    <p:animEffect transition="out" filter="fade">
                                      <p:cBhvr>
                                        <p:cTn id="284" dur="500" tmFilter="0, 0; .2, .5; .8, .5; 1, 0"/>
                                        <p:tgtEl>
                                          <p:spTgt spid="3"/>
                                        </p:tgtEl>
                                      </p:cBhvr>
                                    </p:animEffect>
                                    <p:animScale>
                                      <p:cBhvr>
                                        <p:cTn id="285" dur="250" autoRev="1" fill="hold"/>
                                        <p:tgtEl>
                                          <p:spTgt spid="3"/>
                                        </p:tgtEl>
                                      </p:cBhvr>
                                      <p:by x="105000" y="105000"/>
                                    </p:animScale>
                                  </p:childTnLst>
                                </p:cTn>
                              </p:par>
                              <p:par>
                                <p:cTn id="286" presetID="26" presetClass="emph" presetSubtype="0" fill="hold" nodeType="withEffect">
                                  <p:stCondLst>
                                    <p:cond delay="0"/>
                                  </p:stCondLst>
                                  <p:childTnLst>
                                    <p:animEffect transition="out" filter="fade">
                                      <p:cBhvr>
                                        <p:cTn id="287" dur="500" tmFilter="0, 0; .2, .5; .8, .5; 1, 0"/>
                                        <p:tgtEl>
                                          <p:spTgt spid="29"/>
                                        </p:tgtEl>
                                      </p:cBhvr>
                                    </p:animEffect>
                                    <p:animScale>
                                      <p:cBhvr>
                                        <p:cTn id="288" dur="250" autoRev="1" fill="hold"/>
                                        <p:tgtEl>
                                          <p:spTgt spid="29"/>
                                        </p:tgtEl>
                                      </p:cBhvr>
                                      <p:by x="105000" y="105000"/>
                                    </p:animScale>
                                  </p:childTnLst>
                                </p:cTn>
                              </p:par>
                              <p:par>
                                <p:cTn id="289" presetID="26" presetClass="emph" presetSubtype="0" fill="hold" nodeType="withEffect">
                                  <p:stCondLst>
                                    <p:cond delay="0"/>
                                  </p:stCondLst>
                                  <p:childTnLst>
                                    <p:animEffect transition="out" filter="fade">
                                      <p:cBhvr>
                                        <p:cTn id="290" dur="500" tmFilter="0, 0; .2, .5; .8, .5; 1, 0"/>
                                        <p:tgtEl>
                                          <p:spTgt spid="32"/>
                                        </p:tgtEl>
                                      </p:cBhvr>
                                    </p:animEffect>
                                    <p:animScale>
                                      <p:cBhvr>
                                        <p:cTn id="291" dur="250" autoRev="1" fill="hold"/>
                                        <p:tgtEl>
                                          <p:spTgt spid="32"/>
                                        </p:tgtEl>
                                      </p:cBhvr>
                                      <p:by x="105000" y="105000"/>
                                    </p:animScale>
                                  </p:childTnLst>
                                </p:cTn>
                              </p:par>
                              <p:par>
                                <p:cTn id="292" presetID="26" presetClass="emph" presetSubtype="0" fill="hold" nodeType="withEffect">
                                  <p:stCondLst>
                                    <p:cond delay="0"/>
                                  </p:stCondLst>
                                  <p:childTnLst>
                                    <p:animEffect transition="out" filter="fade">
                                      <p:cBhvr>
                                        <p:cTn id="293" dur="500" tmFilter="0, 0; .2, .5; .8, .5; 1, 0"/>
                                        <p:tgtEl>
                                          <p:spTgt spid="35"/>
                                        </p:tgtEl>
                                      </p:cBhvr>
                                    </p:animEffect>
                                    <p:animScale>
                                      <p:cBhvr>
                                        <p:cTn id="294" dur="250" autoRev="1" fill="hold"/>
                                        <p:tgtEl>
                                          <p:spTgt spid="35"/>
                                        </p:tgtEl>
                                      </p:cBhvr>
                                      <p:by x="105000" y="105000"/>
                                    </p:animScale>
                                  </p:childTnLst>
                                </p:cTn>
                              </p:par>
                              <p:par>
                                <p:cTn id="295" presetID="26" presetClass="emph" presetSubtype="0" fill="hold" nodeType="withEffect">
                                  <p:stCondLst>
                                    <p:cond delay="0"/>
                                  </p:stCondLst>
                                  <p:childTnLst>
                                    <p:animEffect transition="out" filter="fade">
                                      <p:cBhvr>
                                        <p:cTn id="296" dur="500" tmFilter="0, 0; .2, .5; .8, .5; 1, 0"/>
                                        <p:tgtEl>
                                          <p:spTgt spid="38"/>
                                        </p:tgtEl>
                                      </p:cBhvr>
                                    </p:animEffect>
                                    <p:animScale>
                                      <p:cBhvr>
                                        <p:cTn id="297" dur="250" autoRev="1" fill="hold"/>
                                        <p:tgtEl>
                                          <p:spTgt spid="38"/>
                                        </p:tgtEl>
                                      </p:cBhvr>
                                      <p:by x="105000" y="105000"/>
                                    </p:animScale>
                                  </p:childTnLst>
                                </p:cTn>
                              </p:par>
                              <p:par>
                                <p:cTn id="298" presetID="26" presetClass="emph" presetSubtype="0" fill="hold" nodeType="withEffect">
                                  <p:stCondLst>
                                    <p:cond delay="0"/>
                                  </p:stCondLst>
                                  <p:childTnLst>
                                    <p:animEffect transition="out" filter="fade">
                                      <p:cBhvr>
                                        <p:cTn id="299" dur="500" tmFilter="0, 0; .2, .5; .8, .5; 1, 0"/>
                                        <p:tgtEl>
                                          <p:spTgt spid="41"/>
                                        </p:tgtEl>
                                      </p:cBhvr>
                                    </p:animEffect>
                                    <p:animScale>
                                      <p:cBhvr>
                                        <p:cTn id="300" dur="250" autoRev="1" fill="hold"/>
                                        <p:tgtEl>
                                          <p:spTgt spid="41"/>
                                        </p:tgtEl>
                                      </p:cBhvr>
                                      <p:by x="105000" y="105000"/>
                                    </p:animScale>
                                  </p:childTnLst>
                                </p:cTn>
                              </p:par>
                              <p:par>
                                <p:cTn id="301" presetID="26" presetClass="emph" presetSubtype="0" fill="hold" nodeType="withEffect">
                                  <p:stCondLst>
                                    <p:cond delay="0"/>
                                  </p:stCondLst>
                                  <p:childTnLst>
                                    <p:animEffect transition="out" filter="fade">
                                      <p:cBhvr>
                                        <p:cTn id="302" dur="500" tmFilter="0, 0; .2, .5; .8, .5; 1, 0"/>
                                        <p:tgtEl>
                                          <p:spTgt spid="44"/>
                                        </p:tgtEl>
                                      </p:cBhvr>
                                    </p:animEffect>
                                    <p:animScale>
                                      <p:cBhvr>
                                        <p:cTn id="303" dur="250" autoRev="1" fill="hold"/>
                                        <p:tgtEl>
                                          <p:spTgt spid="44"/>
                                        </p:tgtEl>
                                      </p:cBhvr>
                                      <p:by x="105000" y="105000"/>
                                    </p:animScale>
                                  </p:childTnLst>
                                </p:cTn>
                              </p:par>
                              <p:par>
                                <p:cTn id="304" presetID="26" presetClass="emph" presetSubtype="0" fill="hold" nodeType="withEffect">
                                  <p:stCondLst>
                                    <p:cond delay="0"/>
                                  </p:stCondLst>
                                  <p:childTnLst>
                                    <p:animEffect transition="out" filter="fade">
                                      <p:cBhvr>
                                        <p:cTn id="305" dur="500" tmFilter="0, 0; .2, .5; .8, .5; 1, 0"/>
                                        <p:tgtEl>
                                          <p:spTgt spid="47"/>
                                        </p:tgtEl>
                                      </p:cBhvr>
                                    </p:animEffect>
                                    <p:animScale>
                                      <p:cBhvr>
                                        <p:cTn id="306" dur="250" autoRev="1" fill="hold"/>
                                        <p:tgtEl>
                                          <p:spTgt spid="47"/>
                                        </p:tgtEl>
                                      </p:cBhvr>
                                      <p:by x="105000" y="105000"/>
                                    </p:animScale>
                                  </p:childTnLst>
                                </p:cTn>
                              </p:par>
                            </p:childTnLst>
                          </p:cTn>
                        </p:par>
                      </p:childTnLst>
                    </p:cTn>
                  </p:par>
                  <p:par>
                    <p:cTn id="307" fill="hold">
                      <p:stCondLst>
                        <p:cond delay="indefinite"/>
                      </p:stCondLst>
                      <p:childTnLst>
                        <p:par>
                          <p:cTn id="308" fill="hold">
                            <p:stCondLst>
                              <p:cond delay="0"/>
                            </p:stCondLst>
                            <p:childTnLst>
                              <p:par>
                                <p:cTn id="309" presetID="26" presetClass="emph" presetSubtype="0" fill="hold" nodeType="clickEffect">
                                  <p:stCondLst>
                                    <p:cond delay="0"/>
                                  </p:stCondLst>
                                  <p:childTnLst>
                                    <p:animEffect transition="out" filter="fade">
                                      <p:cBhvr>
                                        <p:cTn id="310" dur="500" tmFilter="0, 0; .2, .5; .8, .5; 1, 0"/>
                                        <p:tgtEl>
                                          <p:spTgt spid="27"/>
                                        </p:tgtEl>
                                      </p:cBhvr>
                                    </p:animEffect>
                                    <p:animScale>
                                      <p:cBhvr>
                                        <p:cTn id="311" dur="250" autoRev="1" fill="hold"/>
                                        <p:tgtEl>
                                          <p:spTgt spid="27"/>
                                        </p:tgtEl>
                                      </p:cBhvr>
                                      <p:by x="105000" y="105000"/>
                                    </p:animScale>
                                  </p:childTnLst>
                                </p:cTn>
                              </p:par>
                              <p:par>
                                <p:cTn id="312" presetID="26" presetClass="emph" presetSubtype="0" fill="hold" nodeType="withEffect">
                                  <p:stCondLst>
                                    <p:cond delay="0"/>
                                  </p:stCondLst>
                                  <p:childTnLst>
                                    <p:animEffect transition="out" filter="fade">
                                      <p:cBhvr>
                                        <p:cTn id="313" dur="500" tmFilter="0, 0; .2, .5; .8, .5; 1, 0"/>
                                        <p:tgtEl>
                                          <p:spTgt spid="30"/>
                                        </p:tgtEl>
                                      </p:cBhvr>
                                    </p:animEffect>
                                    <p:animScale>
                                      <p:cBhvr>
                                        <p:cTn id="314" dur="250" autoRev="1" fill="hold"/>
                                        <p:tgtEl>
                                          <p:spTgt spid="30"/>
                                        </p:tgtEl>
                                      </p:cBhvr>
                                      <p:by x="105000" y="105000"/>
                                    </p:animScale>
                                  </p:childTnLst>
                                </p:cTn>
                              </p:par>
                              <p:par>
                                <p:cTn id="315" presetID="26" presetClass="emph" presetSubtype="0" fill="hold" nodeType="withEffect">
                                  <p:stCondLst>
                                    <p:cond delay="0"/>
                                  </p:stCondLst>
                                  <p:childTnLst>
                                    <p:animEffect transition="out" filter="fade">
                                      <p:cBhvr>
                                        <p:cTn id="316" dur="500" tmFilter="0, 0; .2, .5; .8, .5; 1, 0"/>
                                        <p:tgtEl>
                                          <p:spTgt spid="33"/>
                                        </p:tgtEl>
                                      </p:cBhvr>
                                    </p:animEffect>
                                    <p:animScale>
                                      <p:cBhvr>
                                        <p:cTn id="317" dur="250" autoRev="1" fill="hold"/>
                                        <p:tgtEl>
                                          <p:spTgt spid="33"/>
                                        </p:tgtEl>
                                      </p:cBhvr>
                                      <p:by x="105000" y="105000"/>
                                    </p:animScale>
                                  </p:childTnLst>
                                </p:cTn>
                              </p:par>
                              <p:par>
                                <p:cTn id="318" presetID="26" presetClass="emph" presetSubtype="0" fill="hold" nodeType="withEffect">
                                  <p:stCondLst>
                                    <p:cond delay="0"/>
                                  </p:stCondLst>
                                  <p:childTnLst>
                                    <p:animEffect transition="out" filter="fade">
                                      <p:cBhvr>
                                        <p:cTn id="319" dur="500" tmFilter="0, 0; .2, .5; .8, .5; 1, 0"/>
                                        <p:tgtEl>
                                          <p:spTgt spid="36"/>
                                        </p:tgtEl>
                                      </p:cBhvr>
                                    </p:animEffect>
                                    <p:animScale>
                                      <p:cBhvr>
                                        <p:cTn id="320" dur="250" autoRev="1" fill="hold"/>
                                        <p:tgtEl>
                                          <p:spTgt spid="36"/>
                                        </p:tgtEl>
                                      </p:cBhvr>
                                      <p:by x="105000" y="105000"/>
                                    </p:animScale>
                                  </p:childTnLst>
                                </p:cTn>
                              </p:par>
                              <p:par>
                                <p:cTn id="321" presetID="26" presetClass="emph" presetSubtype="0" fill="hold" nodeType="withEffect">
                                  <p:stCondLst>
                                    <p:cond delay="0"/>
                                  </p:stCondLst>
                                  <p:childTnLst>
                                    <p:animEffect transition="out" filter="fade">
                                      <p:cBhvr>
                                        <p:cTn id="322" dur="500" tmFilter="0, 0; .2, .5; .8, .5; 1, 0"/>
                                        <p:tgtEl>
                                          <p:spTgt spid="39"/>
                                        </p:tgtEl>
                                      </p:cBhvr>
                                    </p:animEffect>
                                    <p:animScale>
                                      <p:cBhvr>
                                        <p:cTn id="323" dur="250" autoRev="1" fill="hold"/>
                                        <p:tgtEl>
                                          <p:spTgt spid="39"/>
                                        </p:tgtEl>
                                      </p:cBhvr>
                                      <p:by x="105000" y="105000"/>
                                    </p:animScale>
                                  </p:childTnLst>
                                </p:cTn>
                              </p:par>
                              <p:par>
                                <p:cTn id="324" presetID="26" presetClass="emph" presetSubtype="0" fill="hold" nodeType="withEffect">
                                  <p:stCondLst>
                                    <p:cond delay="0"/>
                                  </p:stCondLst>
                                  <p:childTnLst>
                                    <p:animEffect transition="out" filter="fade">
                                      <p:cBhvr>
                                        <p:cTn id="325" dur="500" tmFilter="0, 0; .2, .5; .8, .5; 1, 0"/>
                                        <p:tgtEl>
                                          <p:spTgt spid="42"/>
                                        </p:tgtEl>
                                      </p:cBhvr>
                                    </p:animEffect>
                                    <p:animScale>
                                      <p:cBhvr>
                                        <p:cTn id="326" dur="250" autoRev="1" fill="hold"/>
                                        <p:tgtEl>
                                          <p:spTgt spid="42"/>
                                        </p:tgtEl>
                                      </p:cBhvr>
                                      <p:by x="105000" y="105000"/>
                                    </p:animScale>
                                  </p:childTnLst>
                                </p:cTn>
                              </p:par>
                              <p:par>
                                <p:cTn id="327" presetID="26" presetClass="emph" presetSubtype="0" fill="hold" nodeType="withEffect">
                                  <p:stCondLst>
                                    <p:cond delay="0"/>
                                  </p:stCondLst>
                                  <p:childTnLst>
                                    <p:animEffect transition="out" filter="fade">
                                      <p:cBhvr>
                                        <p:cTn id="328" dur="500" tmFilter="0, 0; .2, .5; .8, .5; 1, 0"/>
                                        <p:tgtEl>
                                          <p:spTgt spid="45"/>
                                        </p:tgtEl>
                                      </p:cBhvr>
                                    </p:animEffect>
                                    <p:animScale>
                                      <p:cBhvr>
                                        <p:cTn id="329" dur="250" autoRev="1" fill="hold"/>
                                        <p:tgtEl>
                                          <p:spTgt spid="45"/>
                                        </p:tgtEl>
                                      </p:cBhvr>
                                      <p:by x="105000" y="105000"/>
                                    </p:animScale>
                                  </p:childTnLst>
                                </p:cTn>
                              </p:par>
                              <p:par>
                                <p:cTn id="330" presetID="26" presetClass="emph" presetSubtype="0" fill="hold" nodeType="withEffect">
                                  <p:stCondLst>
                                    <p:cond delay="0"/>
                                  </p:stCondLst>
                                  <p:childTnLst>
                                    <p:animEffect transition="out" filter="fade">
                                      <p:cBhvr>
                                        <p:cTn id="331" dur="500" tmFilter="0, 0; .2, .5; .8, .5; 1, 0"/>
                                        <p:tgtEl>
                                          <p:spTgt spid="48"/>
                                        </p:tgtEl>
                                      </p:cBhvr>
                                    </p:animEffect>
                                    <p:animScale>
                                      <p:cBhvr>
                                        <p:cTn id="332" dur="250" autoRev="1" fill="hold"/>
                                        <p:tgtEl>
                                          <p:spTgt spid="48"/>
                                        </p:tgtEl>
                                      </p:cBhvr>
                                      <p:by x="105000" y="105000"/>
                                    </p:animScale>
                                  </p:childTnLst>
                                </p:cTn>
                              </p:par>
                            </p:childTnLst>
                          </p:cTn>
                        </p:par>
                      </p:childTnLst>
                    </p:cTn>
                  </p:par>
                  <p:par>
                    <p:cTn id="333" fill="hold">
                      <p:stCondLst>
                        <p:cond delay="indefinite"/>
                      </p:stCondLst>
                      <p:childTnLst>
                        <p:par>
                          <p:cTn id="334" fill="hold">
                            <p:stCondLst>
                              <p:cond delay="0"/>
                            </p:stCondLst>
                            <p:childTnLst>
                              <p:par>
                                <p:cTn id="335" presetID="26" presetClass="emph" presetSubtype="0" fill="hold" nodeType="clickEffect">
                                  <p:stCondLst>
                                    <p:cond delay="0"/>
                                  </p:stCondLst>
                                  <p:childTnLst>
                                    <p:animEffect transition="out" filter="fade">
                                      <p:cBhvr>
                                        <p:cTn id="336" dur="500" tmFilter="0, 0; .2, .5; .8, .5; 1, 0"/>
                                        <p:tgtEl>
                                          <p:spTgt spid="28"/>
                                        </p:tgtEl>
                                      </p:cBhvr>
                                    </p:animEffect>
                                    <p:animScale>
                                      <p:cBhvr>
                                        <p:cTn id="337" dur="250" autoRev="1" fill="hold"/>
                                        <p:tgtEl>
                                          <p:spTgt spid="28"/>
                                        </p:tgtEl>
                                      </p:cBhvr>
                                      <p:by x="105000" y="105000"/>
                                    </p:animScale>
                                  </p:childTnLst>
                                </p:cTn>
                              </p:par>
                              <p:par>
                                <p:cTn id="338" presetID="26" presetClass="emph" presetSubtype="0" fill="hold" nodeType="withEffect">
                                  <p:stCondLst>
                                    <p:cond delay="0"/>
                                  </p:stCondLst>
                                  <p:childTnLst>
                                    <p:animEffect transition="out" filter="fade">
                                      <p:cBhvr>
                                        <p:cTn id="339" dur="500" tmFilter="0, 0; .2, .5; .8, .5; 1, 0"/>
                                        <p:tgtEl>
                                          <p:spTgt spid="31"/>
                                        </p:tgtEl>
                                      </p:cBhvr>
                                    </p:animEffect>
                                    <p:animScale>
                                      <p:cBhvr>
                                        <p:cTn id="340" dur="250" autoRev="1" fill="hold"/>
                                        <p:tgtEl>
                                          <p:spTgt spid="31"/>
                                        </p:tgtEl>
                                      </p:cBhvr>
                                      <p:by x="105000" y="105000"/>
                                    </p:animScale>
                                  </p:childTnLst>
                                </p:cTn>
                              </p:par>
                              <p:par>
                                <p:cTn id="341" presetID="26" presetClass="emph" presetSubtype="0" fill="hold" nodeType="withEffect">
                                  <p:stCondLst>
                                    <p:cond delay="0"/>
                                  </p:stCondLst>
                                  <p:childTnLst>
                                    <p:animEffect transition="out" filter="fade">
                                      <p:cBhvr>
                                        <p:cTn id="342" dur="500" tmFilter="0, 0; .2, .5; .8, .5; 1, 0"/>
                                        <p:tgtEl>
                                          <p:spTgt spid="34"/>
                                        </p:tgtEl>
                                      </p:cBhvr>
                                    </p:animEffect>
                                    <p:animScale>
                                      <p:cBhvr>
                                        <p:cTn id="343" dur="250" autoRev="1" fill="hold"/>
                                        <p:tgtEl>
                                          <p:spTgt spid="34"/>
                                        </p:tgtEl>
                                      </p:cBhvr>
                                      <p:by x="105000" y="105000"/>
                                    </p:animScale>
                                  </p:childTnLst>
                                </p:cTn>
                              </p:par>
                              <p:par>
                                <p:cTn id="344" presetID="26" presetClass="emph" presetSubtype="0" fill="hold" nodeType="withEffect">
                                  <p:stCondLst>
                                    <p:cond delay="0"/>
                                  </p:stCondLst>
                                  <p:childTnLst>
                                    <p:animEffect transition="out" filter="fade">
                                      <p:cBhvr>
                                        <p:cTn id="345" dur="500" tmFilter="0, 0; .2, .5; .8, .5; 1, 0"/>
                                        <p:tgtEl>
                                          <p:spTgt spid="37"/>
                                        </p:tgtEl>
                                      </p:cBhvr>
                                    </p:animEffect>
                                    <p:animScale>
                                      <p:cBhvr>
                                        <p:cTn id="346" dur="250" autoRev="1" fill="hold"/>
                                        <p:tgtEl>
                                          <p:spTgt spid="37"/>
                                        </p:tgtEl>
                                      </p:cBhvr>
                                      <p:by x="105000" y="105000"/>
                                    </p:animScale>
                                  </p:childTnLst>
                                </p:cTn>
                              </p:par>
                              <p:par>
                                <p:cTn id="347" presetID="26" presetClass="emph" presetSubtype="0" fill="hold" nodeType="withEffect">
                                  <p:stCondLst>
                                    <p:cond delay="0"/>
                                  </p:stCondLst>
                                  <p:childTnLst>
                                    <p:animEffect transition="out" filter="fade">
                                      <p:cBhvr>
                                        <p:cTn id="348" dur="500" tmFilter="0, 0; .2, .5; .8, .5; 1, 0"/>
                                        <p:tgtEl>
                                          <p:spTgt spid="40"/>
                                        </p:tgtEl>
                                      </p:cBhvr>
                                    </p:animEffect>
                                    <p:animScale>
                                      <p:cBhvr>
                                        <p:cTn id="349" dur="250" autoRev="1" fill="hold"/>
                                        <p:tgtEl>
                                          <p:spTgt spid="40"/>
                                        </p:tgtEl>
                                      </p:cBhvr>
                                      <p:by x="105000" y="105000"/>
                                    </p:animScale>
                                  </p:childTnLst>
                                </p:cTn>
                              </p:par>
                              <p:par>
                                <p:cTn id="350" presetID="26" presetClass="emph" presetSubtype="0" fill="hold" nodeType="withEffect">
                                  <p:stCondLst>
                                    <p:cond delay="0"/>
                                  </p:stCondLst>
                                  <p:childTnLst>
                                    <p:animEffect transition="out" filter="fade">
                                      <p:cBhvr>
                                        <p:cTn id="351" dur="500" tmFilter="0, 0; .2, .5; .8, .5; 1, 0"/>
                                        <p:tgtEl>
                                          <p:spTgt spid="43"/>
                                        </p:tgtEl>
                                      </p:cBhvr>
                                    </p:animEffect>
                                    <p:animScale>
                                      <p:cBhvr>
                                        <p:cTn id="352" dur="250" autoRev="1" fill="hold"/>
                                        <p:tgtEl>
                                          <p:spTgt spid="43"/>
                                        </p:tgtEl>
                                      </p:cBhvr>
                                      <p:by x="105000" y="105000"/>
                                    </p:animScale>
                                  </p:childTnLst>
                                </p:cTn>
                              </p:par>
                              <p:par>
                                <p:cTn id="353" presetID="26" presetClass="emph" presetSubtype="0" fill="hold" nodeType="withEffect">
                                  <p:stCondLst>
                                    <p:cond delay="0"/>
                                  </p:stCondLst>
                                  <p:childTnLst>
                                    <p:animEffect transition="out" filter="fade">
                                      <p:cBhvr>
                                        <p:cTn id="354" dur="500" tmFilter="0, 0; .2, .5; .8, .5; 1, 0"/>
                                        <p:tgtEl>
                                          <p:spTgt spid="46"/>
                                        </p:tgtEl>
                                      </p:cBhvr>
                                    </p:animEffect>
                                    <p:animScale>
                                      <p:cBhvr>
                                        <p:cTn id="355" dur="250" autoRev="1" fill="hold"/>
                                        <p:tgtEl>
                                          <p:spTgt spid="46"/>
                                        </p:tgtEl>
                                      </p:cBhvr>
                                      <p:by x="105000" y="105000"/>
                                    </p:animScale>
                                  </p:childTnLst>
                                </p:cTn>
                              </p:par>
                              <p:par>
                                <p:cTn id="356" presetID="26" presetClass="emph" presetSubtype="0" fill="hold" nodeType="withEffect">
                                  <p:stCondLst>
                                    <p:cond delay="0"/>
                                  </p:stCondLst>
                                  <p:childTnLst>
                                    <p:animEffect transition="out" filter="fade">
                                      <p:cBhvr>
                                        <p:cTn id="357" dur="500" tmFilter="0, 0; .2, .5; .8, .5; 1, 0"/>
                                        <p:tgtEl>
                                          <p:spTgt spid="49"/>
                                        </p:tgtEl>
                                      </p:cBhvr>
                                    </p:animEffect>
                                    <p:animScale>
                                      <p:cBhvr>
                                        <p:cTn id="358" dur="250" autoRev="1" fill="hold"/>
                                        <p:tgtEl>
                                          <p:spTgt spid="49"/>
                                        </p:tgtEl>
                                      </p:cBhvr>
                                      <p:by x="105000" y="105000"/>
                                    </p:animScale>
                                  </p:childTnLst>
                                </p:cTn>
                              </p:par>
                            </p:childTnLst>
                          </p:cTn>
                        </p:par>
                      </p:childTnLst>
                    </p:cTn>
                  </p:par>
                  <p:par>
                    <p:cTn id="359" fill="hold">
                      <p:stCondLst>
                        <p:cond delay="indefinite"/>
                      </p:stCondLst>
                      <p:childTnLst>
                        <p:par>
                          <p:cTn id="360" fill="hold">
                            <p:stCondLst>
                              <p:cond delay="0"/>
                            </p:stCondLst>
                            <p:childTnLst>
                              <p:par>
                                <p:cTn id="361" presetID="10" presetClass="entr" presetSubtype="0" fill="hold" grpId="0" nodeType="click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500"/>
                                        <p:tgtEl>
                                          <p:spTgt spid="56"/>
                                        </p:tgtEl>
                                      </p:cBhvr>
                                    </p:animEffect>
                                  </p:childTnLst>
                                </p:cTn>
                              </p:par>
                              <p:par>
                                <p:cTn id="364" presetID="10" presetClass="entr" presetSubtype="0" fill="hold" grpId="0" nodeType="withEffect">
                                  <p:stCondLst>
                                    <p:cond delay="0"/>
                                  </p:stCondLst>
                                  <p:childTnLst>
                                    <p:set>
                                      <p:cBhvr>
                                        <p:cTn id="365" dur="1" fill="hold">
                                          <p:stCondLst>
                                            <p:cond delay="0"/>
                                          </p:stCondLst>
                                        </p:cTn>
                                        <p:tgtEl>
                                          <p:spTgt spid="57"/>
                                        </p:tgtEl>
                                        <p:attrNameLst>
                                          <p:attrName>style.visibility</p:attrName>
                                        </p:attrNameLst>
                                      </p:cBhvr>
                                      <p:to>
                                        <p:strVal val="visible"/>
                                      </p:to>
                                    </p:set>
                                    <p:animEffect transition="in" filter="fade">
                                      <p:cBhvr>
                                        <p:cTn id="36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0F3ED8-DDF4-07E0-1F75-26EB92EA2FA6}"/>
              </a:ext>
            </a:extLst>
          </p:cNvPr>
          <p:cNvSpPr txBox="1"/>
          <p:nvPr/>
        </p:nvSpPr>
        <p:spPr>
          <a:xfrm>
            <a:off x="2182152" y="346300"/>
            <a:ext cx="7299499" cy="830997"/>
          </a:xfrm>
          <a:prstGeom prst="rect">
            <a:avLst/>
          </a:prstGeom>
          <a:noFill/>
        </p:spPr>
        <p:txBody>
          <a:bodyPr wrap="none" rtlCol="0">
            <a:spAutoFit/>
          </a:bodyPr>
          <a:lstStyle/>
          <a:p>
            <a:pPr algn="ctr"/>
            <a:r>
              <a:rPr lang="en-GB" sz="2400" dirty="0"/>
              <a:t>There are 2,114 seats in a theatre. The theatre is fully</a:t>
            </a:r>
          </a:p>
          <a:p>
            <a:pPr algn="ctr"/>
            <a:r>
              <a:rPr lang="en-GB" sz="2400" dirty="0"/>
              <a:t>booked for 3 shows. How many people attend overall?</a:t>
            </a:r>
          </a:p>
        </p:txBody>
      </p:sp>
      <p:graphicFrame>
        <p:nvGraphicFramePr>
          <p:cNvPr id="3" name="Table 2">
            <a:extLst>
              <a:ext uri="{FF2B5EF4-FFF2-40B4-BE49-F238E27FC236}">
                <a16:creationId xmlns:a16="http://schemas.microsoft.com/office/drawing/2014/main" id="{2D46CEB8-A6E0-5C5C-AEF3-37943F9D6915}"/>
              </a:ext>
            </a:extLst>
          </p:cNvPr>
          <p:cNvGraphicFramePr>
            <a:graphicFrameLocks noGrp="1"/>
          </p:cNvGraphicFramePr>
          <p:nvPr/>
        </p:nvGraphicFramePr>
        <p:xfrm>
          <a:off x="2183437" y="1506528"/>
          <a:ext cx="4917968" cy="3363506"/>
        </p:xfrm>
        <a:graphic>
          <a:graphicData uri="http://schemas.openxmlformats.org/drawingml/2006/table">
            <a:tbl>
              <a:tblPr firstRow="1" bandRow="1">
                <a:tableStyleId>{5940675A-B579-460E-94D1-54222C63F5DA}</a:tableStyleId>
              </a:tblPr>
              <a:tblGrid>
                <a:gridCol w="1229492">
                  <a:extLst>
                    <a:ext uri="{9D8B030D-6E8A-4147-A177-3AD203B41FA5}">
                      <a16:colId xmlns:a16="http://schemas.microsoft.com/office/drawing/2014/main" val="1589910220"/>
                    </a:ext>
                  </a:extLst>
                </a:gridCol>
                <a:gridCol w="1229492">
                  <a:extLst>
                    <a:ext uri="{9D8B030D-6E8A-4147-A177-3AD203B41FA5}">
                      <a16:colId xmlns:a16="http://schemas.microsoft.com/office/drawing/2014/main" val="2069221138"/>
                    </a:ext>
                  </a:extLst>
                </a:gridCol>
                <a:gridCol w="1229492">
                  <a:extLst>
                    <a:ext uri="{9D8B030D-6E8A-4147-A177-3AD203B41FA5}">
                      <a16:colId xmlns:a16="http://schemas.microsoft.com/office/drawing/2014/main" val="2550450566"/>
                    </a:ext>
                  </a:extLst>
                </a:gridCol>
                <a:gridCol w="1229492">
                  <a:extLst>
                    <a:ext uri="{9D8B030D-6E8A-4147-A177-3AD203B41FA5}">
                      <a16:colId xmlns:a16="http://schemas.microsoft.com/office/drawing/2014/main" val="544942445"/>
                    </a:ext>
                  </a:extLst>
                </a:gridCol>
              </a:tblGrid>
              <a:tr h="627748">
                <a:tc>
                  <a:txBody>
                    <a:bodyPr/>
                    <a:lstStyle/>
                    <a:p>
                      <a:pPr algn="ctr"/>
                      <a:r>
                        <a:rPr lang="en-GB" sz="1800" dirty="0">
                          <a:latin typeface="+mn-lt"/>
                        </a:rPr>
                        <a:t>Thousands</a:t>
                      </a:r>
                    </a:p>
                  </a:txBody>
                  <a:tcPr anchor="ctr">
                    <a:solidFill>
                      <a:schemeClr val="accent1">
                        <a:lumMod val="40000"/>
                        <a:lumOff val="60000"/>
                      </a:schemeClr>
                    </a:solidFill>
                  </a:tcPr>
                </a:tc>
                <a:tc>
                  <a:txBody>
                    <a:bodyPr/>
                    <a:lstStyle/>
                    <a:p>
                      <a:pPr algn="ctr"/>
                      <a:r>
                        <a:rPr lang="en-GB" sz="1800" dirty="0">
                          <a:latin typeface="+mn-lt"/>
                        </a:rPr>
                        <a:t>Hundreds</a:t>
                      </a:r>
                    </a:p>
                  </a:txBody>
                  <a:tcPr anchor="ctr">
                    <a:solidFill>
                      <a:schemeClr val="accent6">
                        <a:lumMod val="40000"/>
                        <a:lumOff val="60000"/>
                      </a:schemeClr>
                    </a:solidFill>
                  </a:tcPr>
                </a:tc>
                <a:tc>
                  <a:txBody>
                    <a:bodyPr/>
                    <a:lstStyle/>
                    <a:p>
                      <a:pPr algn="ctr"/>
                      <a:r>
                        <a:rPr lang="en-GB" sz="1800" dirty="0">
                          <a:latin typeface="+mn-lt"/>
                        </a:rPr>
                        <a:t>Tens</a:t>
                      </a:r>
                    </a:p>
                  </a:txBody>
                  <a:tcPr anchor="ctr">
                    <a:solidFill>
                      <a:schemeClr val="accent4">
                        <a:lumMod val="60000"/>
                        <a:lumOff val="40000"/>
                      </a:schemeClr>
                    </a:solidFill>
                  </a:tcPr>
                </a:tc>
                <a:tc>
                  <a:txBody>
                    <a:bodyPr/>
                    <a:lstStyle/>
                    <a:p>
                      <a:pPr algn="ctr"/>
                      <a:r>
                        <a:rPr lang="en-GB" sz="1800" dirty="0">
                          <a:latin typeface="+mn-lt"/>
                        </a:rPr>
                        <a:t>Ones</a:t>
                      </a:r>
                    </a:p>
                  </a:txBody>
                  <a:tcPr anchor="ctr">
                    <a:solidFill>
                      <a:srgbClr val="FF5050"/>
                    </a:solidFill>
                  </a:tcPr>
                </a:tc>
                <a:extLst>
                  <a:ext uri="{0D108BD9-81ED-4DB2-BD59-A6C34878D82A}">
                    <a16:rowId xmlns:a16="http://schemas.microsoft.com/office/drawing/2014/main" val="1967756721"/>
                  </a:ext>
                </a:extLst>
              </a:tr>
              <a:tr h="908715">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r h="907511">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3243946756"/>
                  </a:ext>
                </a:extLst>
              </a:tr>
              <a:tr h="90720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3664121248"/>
                  </a:ext>
                </a:extLst>
              </a:tr>
            </a:tbl>
          </a:graphicData>
        </a:graphic>
      </p:graphicFrame>
      <p:pic>
        <p:nvPicPr>
          <p:cNvPr id="4" name="Picture 3" descr="A close up of a logo&#10;&#10;Description automatically generated">
            <a:extLst>
              <a:ext uri="{FF2B5EF4-FFF2-40B4-BE49-F238E27FC236}">
                <a16:creationId xmlns:a16="http://schemas.microsoft.com/office/drawing/2014/main" id="{9A125094-6B2B-EE84-5283-47D1C7552710}"/>
              </a:ext>
            </a:extLst>
          </p:cNvPr>
          <p:cNvPicPr>
            <a:picLocks noChangeAspect="1"/>
          </p:cNvPicPr>
          <p:nvPr/>
        </p:nvPicPr>
        <p:blipFill>
          <a:blip r:embed="rId2"/>
          <a:stretch>
            <a:fillRect/>
          </a:stretch>
        </p:blipFill>
        <p:spPr>
          <a:xfrm>
            <a:off x="2342381" y="2202258"/>
            <a:ext cx="410901" cy="402764"/>
          </a:xfrm>
          <a:prstGeom prst="rect">
            <a:avLst/>
          </a:prstGeom>
        </p:spPr>
      </p:pic>
      <p:pic>
        <p:nvPicPr>
          <p:cNvPr id="5" name="Picture 4" descr="A close up of a logo&#10;&#10;Description automatically generated">
            <a:extLst>
              <a:ext uri="{FF2B5EF4-FFF2-40B4-BE49-F238E27FC236}">
                <a16:creationId xmlns:a16="http://schemas.microsoft.com/office/drawing/2014/main" id="{B888799F-C8AC-8087-0DB9-C6E2F5E486F5}"/>
              </a:ext>
            </a:extLst>
          </p:cNvPr>
          <p:cNvPicPr>
            <a:picLocks noChangeAspect="1"/>
          </p:cNvPicPr>
          <p:nvPr/>
        </p:nvPicPr>
        <p:blipFill>
          <a:blip r:embed="rId2"/>
          <a:stretch>
            <a:fillRect/>
          </a:stretch>
        </p:blipFill>
        <p:spPr>
          <a:xfrm>
            <a:off x="2734425" y="2202258"/>
            <a:ext cx="410901" cy="402764"/>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FDAB850-51B7-4EB7-C04B-DAD624579289}"/>
              </a:ext>
            </a:extLst>
          </p:cNvPr>
          <p:cNvPicPr>
            <a:picLocks noChangeAspect="1"/>
          </p:cNvPicPr>
          <p:nvPr/>
        </p:nvPicPr>
        <p:blipFill>
          <a:blip r:embed="rId3"/>
          <a:stretch>
            <a:fillRect/>
          </a:stretch>
        </p:blipFill>
        <p:spPr>
          <a:xfrm>
            <a:off x="3769936" y="2202258"/>
            <a:ext cx="410901" cy="402764"/>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C0D14C15-813F-FB24-6C77-076E5BDB6EA0}"/>
              </a:ext>
            </a:extLst>
          </p:cNvPr>
          <p:cNvPicPr>
            <a:picLocks noChangeAspect="1"/>
          </p:cNvPicPr>
          <p:nvPr/>
        </p:nvPicPr>
        <p:blipFill>
          <a:blip r:embed="rId4"/>
          <a:stretch>
            <a:fillRect/>
          </a:stretch>
        </p:blipFill>
        <p:spPr>
          <a:xfrm>
            <a:off x="6056419" y="2202258"/>
            <a:ext cx="410901" cy="402764"/>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D46352D9-4B77-129A-DD0E-0A142C03C42B}"/>
              </a:ext>
            </a:extLst>
          </p:cNvPr>
          <p:cNvPicPr>
            <a:picLocks noChangeAspect="1"/>
          </p:cNvPicPr>
          <p:nvPr/>
        </p:nvPicPr>
        <p:blipFill>
          <a:blip r:embed="rId4"/>
          <a:stretch>
            <a:fillRect/>
          </a:stretch>
        </p:blipFill>
        <p:spPr>
          <a:xfrm>
            <a:off x="6465359" y="2202258"/>
            <a:ext cx="410901" cy="402764"/>
          </a:xfrm>
          <a:prstGeom prst="rect">
            <a:avLst/>
          </a:prstGeom>
        </p:spPr>
      </p:pic>
      <p:pic>
        <p:nvPicPr>
          <p:cNvPr id="9" name="Picture 8" descr="A picture containing clock&#10;&#10;Description automatically generated">
            <a:extLst>
              <a:ext uri="{FF2B5EF4-FFF2-40B4-BE49-F238E27FC236}">
                <a16:creationId xmlns:a16="http://schemas.microsoft.com/office/drawing/2014/main" id="{3E50C40A-160F-88DB-AC56-8DB9078251A4}"/>
              </a:ext>
            </a:extLst>
          </p:cNvPr>
          <p:cNvPicPr>
            <a:picLocks noChangeAspect="1"/>
          </p:cNvPicPr>
          <p:nvPr/>
        </p:nvPicPr>
        <p:blipFill>
          <a:blip r:embed="rId4"/>
          <a:stretch>
            <a:fillRect/>
          </a:stretch>
        </p:blipFill>
        <p:spPr>
          <a:xfrm>
            <a:off x="6465359" y="2623309"/>
            <a:ext cx="410901" cy="402764"/>
          </a:xfrm>
          <a:prstGeom prst="rect">
            <a:avLst/>
          </a:prstGeom>
        </p:spPr>
      </p:pic>
      <p:pic>
        <p:nvPicPr>
          <p:cNvPr id="10" name="Picture 9" descr="A close up of a logo&#10;&#10;Description automatically generated">
            <a:extLst>
              <a:ext uri="{FF2B5EF4-FFF2-40B4-BE49-F238E27FC236}">
                <a16:creationId xmlns:a16="http://schemas.microsoft.com/office/drawing/2014/main" id="{D14A2954-1A60-1604-5183-DEFBD5F57DE1}"/>
              </a:ext>
            </a:extLst>
          </p:cNvPr>
          <p:cNvPicPr>
            <a:picLocks noChangeAspect="1"/>
          </p:cNvPicPr>
          <p:nvPr/>
        </p:nvPicPr>
        <p:blipFill>
          <a:blip r:embed="rId2"/>
          <a:stretch>
            <a:fillRect/>
          </a:stretch>
        </p:blipFill>
        <p:spPr>
          <a:xfrm>
            <a:off x="2342381" y="3104828"/>
            <a:ext cx="410901" cy="402764"/>
          </a:xfrm>
          <a:prstGeom prst="rect">
            <a:avLst/>
          </a:prstGeom>
        </p:spPr>
      </p:pic>
      <p:pic>
        <p:nvPicPr>
          <p:cNvPr id="11" name="Picture 10" descr="A close up of a logo&#10;&#10;Description automatically generated">
            <a:extLst>
              <a:ext uri="{FF2B5EF4-FFF2-40B4-BE49-F238E27FC236}">
                <a16:creationId xmlns:a16="http://schemas.microsoft.com/office/drawing/2014/main" id="{59FBBC18-524F-D2FA-CA6F-5279450473A3}"/>
              </a:ext>
            </a:extLst>
          </p:cNvPr>
          <p:cNvPicPr>
            <a:picLocks noChangeAspect="1"/>
          </p:cNvPicPr>
          <p:nvPr/>
        </p:nvPicPr>
        <p:blipFill>
          <a:blip r:embed="rId2"/>
          <a:stretch>
            <a:fillRect/>
          </a:stretch>
        </p:blipFill>
        <p:spPr>
          <a:xfrm>
            <a:off x="2734425" y="3104828"/>
            <a:ext cx="410901" cy="402764"/>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268C7DE-BA4B-4090-723D-246C7F970AD6}"/>
              </a:ext>
            </a:extLst>
          </p:cNvPr>
          <p:cNvPicPr>
            <a:picLocks noChangeAspect="1"/>
          </p:cNvPicPr>
          <p:nvPr/>
        </p:nvPicPr>
        <p:blipFill>
          <a:blip r:embed="rId3"/>
          <a:stretch>
            <a:fillRect/>
          </a:stretch>
        </p:blipFill>
        <p:spPr>
          <a:xfrm>
            <a:off x="3769936" y="3104828"/>
            <a:ext cx="410901" cy="402764"/>
          </a:xfrm>
          <a:prstGeom prst="rect">
            <a:avLst/>
          </a:prstGeom>
        </p:spPr>
      </p:pic>
      <p:pic>
        <p:nvPicPr>
          <p:cNvPr id="13" name="Picture 12" descr="A picture containing clock&#10;&#10;Description automatically generated">
            <a:extLst>
              <a:ext uri="{FF2B5EF4-FFF2-40B4-BE49-F238E27FC236}">
                <a16:creationId xmlns:a16="http://schemas.microsoft.com/office/drawing/2014/main" id="{4832D610-3A4B-A733-7D7A-F6ACDDD725C9}"/>
              </a:ext>
            </a:extLst>
          </p:cNvPr>
          <p:cNvPicPr>
            <a:picLocks noChangeAspect="1"/>
          </p:cNvPicPr>
          <p:nvPr/>
        </p:nvPicPr>
        <p:blipFill>
          <a:blip r:embed="rId4"/>
          <a:stretch>
            <a:fillRect/>
          </a:stretch>
        </p:blipFill>
        <p:spPr>
          <a:xfrm>
            <a:off x="6056419" y="3104828"/>
            <a:ext cx="410901" cy="402764"/>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C5C6DD38-9E76-9DBD-0E00-614B9BE1DD63}"/>
              </a:ext>
            </a:extLst>
          </p:cNvPr>
          <p:cNvPicPr>
            <a:picLocks noChangeAspect="1"/>
          </p:cNvPicPr>
          <p:nvPr/>
        </p:nvPicPr>
        <p:blipFill>
          <a:blip r:embed="rId4"/>
          <a:stretch>
            <a:fillRect/>
          </a:stretch>
        </p:blipFill>
        <p:spPr>
          <a:xfrm>
            <a:off x="6465359" y="3104828"/>
            <a:ext cx="410901" cy="402764"/>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1C365E87-2612-182B-70A7-C7F44BC63603}"/>
              </a:ext>
            </a:extLst>
          </p:cNvPr>
          <p:cNvPicPr>
            <a:picLocks noChangeAspect="1"/>
          </p:cNvPicPr>
          <p:nvPr/>
        </p:nvPicPr>
        <p:blipFill>
          <a:blip r:embed="rId4"/>
          <a:stretch>
            <a:fillRect/>
          </a:stretch>
        </p:blipFill>
        <p:spPr>
          <a:xfrm>
            <a:off x="6465359" y="3513381"/>
            <a:ext cx="410901" cy="402764"/>
          </a:xfrm>
          <a:prstGeom prst="rect">
            <a:avLst/>
          </a:prstGeom>
        </p:spPr>
      </p:pic>
      <p:pic>
        <p:nvPicPr>
          <p:cNvPr id="16" name="Picture 15" descr="A close up of a logo&#10;&#10;Description automatically generated">
            <a:extLst>
              <a:ext uri="{FF2B5EF4-FFF2-40B4-BE49-F238E27FC236}">
                <a16:creationId xmlns:a16="http://schemas.microsoft.com/office/drawing/2014/main" id="{83E367DC-2B1D-560F-DBF9-BE14DD393A04}"/>
              </a:ext>
            </a:extLst>
          </p:cNvPr>
          <p:cNvPicPr>
            <a:picLocks noChangeAspect="1"/>
          </p:cNvPicPr>
          <p:nvPr/>
        </p:nvPicPr>
        <p:blipFill>
          <a:blip r:embed="rId2"/>
          <a:stretch>
            <a:fillRect/>
          </a:stretch>
        </p:blipFill>
        <p:spPr>
          <a:xfrm>
            <a:off x="2342381" y="3991709"/>
            <a:ext cx="410901" cy="402764"/>
          </a:xfrm>
          <a:prstGeom prst="rect">
            <a:avLst/>
          </a:prstGeom>
        </p:spPr>
      </p:pic>
      <p:pic>
        <p:nvPicPr>
          <p:cNvPr id="17" name="Picture 16" descr="A close up of a logo&#10;&#10;Description automatically generated">
            <a:extLst>
              <a:ext uri="{FF2B5EF4-FFF2-40B4-BE49-F238E27FC236}">
                <a16:creationId xmlns:a16="http://schemas.microsoft.com/office/drawing/2014/main" id="{05023152-6D78-7CF7-7739-2C8C7948E51C}"/>
              </a:ext>
            </a:extLst>
          </p:cNvPr>
          <p:cNvPicPr>
            <a:picLocks noChangeAspect="1"/>
          </p:cNvPicPr>
          <p:nvPr/>
        </p:nvPicPr>
        <p:blipFill>
          <a:blip r:embed="rId2"/>
          <a:stretch>
            <a:fillRect/>
          </a:stretch>
        </p:blipFill>
        <p:spPr>
          <a:xfrm>
            <a:off x="2734425" y="3991709"/>
            <a:ext cx="410901" cy="402764"/>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8AE65D15-0997-1BE9-4EF4-C60E29F8D505}"/>
              </a:ext>
            </a:extLst>
          </p:cNvPr>
          <p:cNvPicPr>
            <a:picLocks noChangeAspect="1"/>
          </p:cNvPicPr>
          <p:nvPr/>
        </p:nvPicPr>
        <p:blipFill>
          <a:blip r:embed="rId3"/>
          <a:stretch>
            <a:fillRect/>
          </a:stretch>
        </p:blipFill>
        <p:spPr>
          <a:xfrm>
            <a:off x="3769936" y="3991709"/>
            <a:ext cx="410901" cy="402764"/>
          </a:xfrm>
          <a:prstGeom prst="rect">
            <a:avLst/>
          </a:prstGeom>
        </p:spPr>
      </p:pic>
      <p:pic>
        <p:nvPicPr>
          <p:cNvPr id="19" name="Picture 18" descr="A picture containing clock&#10;&#10;Description automatically generated">
            <a:extLst>
              <a:ext uri="{FF2B5EF4-FFF2-40B4-BE49-F238E27FC236}">
                <a16:creationId xmlns:a16="http://schemas.microsoft.com/office/drawing/2014/main" id="{7707BA4F-81C1-194D-2D7E-3703DB63A92A}"/>
              </a:ext>
            </a:extLst>
          </p:cNvPr>
          <p:cNvPicPr>
            <a:picLocks noChangeAspect="1"/>
          </p:cNvPicPr>
          <p:nvPr/>
        </p:nvPicPr>
        <p:blipFill>
          <a:blip r:embed="rId4"/>
          <a:stretch>
            <a:fillRect/>
          </a:stretch>
        </p:blipFill>
        <p:spPr>
          <a:xfrm>
            <a:off x="6056419" y="3991709"/>
            <a:ext cx="410901" cy="402764"/>
          </a:xfrm>
          <a:prstGeom prst="rect">
            <a:avLst/>
          </a:prstGeom>
        </p:spPr>
      </p:pic>
      <p:pic>
        <p:nvPicPr>
          <p:cNvPr id="20" name="Picture 19" descr="A picture containing clock&#10;&#10;Description automatically generated">
            <a:extLst>
              <a:ext uri="{FF2B5EF4-FFF2-40B4-BE49-F238E27FC236}">
                <a16:creationId xmlns:a16="http://schemas.microsoft.com/office/drawing/2014/main" id="{FA902AD8-8007-C3DA-04BF-EFD62DA48354}"/>
              </a:ext>
            </a:extLst>
          </p:cNvPr>
          <p:cNvPicPr>
            <a:picLocks noChangeAspect="1"/>
          </p:cNvPicPr>
          <p:nvPr/>
        </p:nvPicPr>
        <p:blipFill>
          <a:blip r:embed="rId4"/>
          <a:stretch>
            <a:fillRect/>
          </a:stretch>
        </p:blipFill>
        <p:spPr>
          <a:xfrm>
            <a:off x="6444973" y="3991709"/>
            <a:ext cx="410901" cy="402764"/>
          </a:xfrm>
          <a:prstGeom prst="rect">
            <a:avLst/>
          </a:prstGeom>
        </p:spPr>
      </p:pic>
      <p:pic>
        <p:nvPicPr>
          <p:cNvPr id="21" name="Picture 20" descr="A picture containing clock&#10;&#10;Description automatically generated">
            <a:extLst>
              <a:ext uri="{FF2B5EF4-FFF2-40B4-BE49-F238E27FC236}">
                <a16:creationId xmlns:a16="http://schemas.microsoft.com/office/drawing/2014/main" id="{E0297A7F-17B9-B21C-83C0-D36791A5BC1A}"/>
              </a:ext>
            </a:extLst>
          </p:cNvPr>
          <p:cNvPicPr>
            <a:picLocks noChangeAspect="1"/>
          </p:cNvPicPr>
          <p:nvPr/>
        </p:nvPicPr>
        <p:blipFill>
          <a:blip r:embed="rId4"/>
          <a:stretch>
            <a:fillRect/>
          </a:stretch>
        </p:blipFill>
        <p:spPr>
          <a:xfrm>
            <a:off x="6465359" y="4429226"/>
            <a:ext cx="410901" cy="402764"/>
          </a:xfrm>
          <a:prstGeom prst="rect">
            <a:avLst/>
          </a:prstGeom>
        </p:spPr>
      </p:pic>
      <p:pic>
        <p:nvPicPr>
          <p:cNvPr id="22" name="Picture 21">
            <a:extLst>
              <a:ext uri="{FF2B5EF4-FFF2-40B4-BE49-F238E27FC236}">
                <a16:creationId xmlns:a16="http://schemas.microsoft.com/office/drawing/2014/main" id="{872E9AE7-1CA8-573B-8F18-25D8F0F29D45}"/>
              </a:ext>
            </a:extLst>
          </p:cNvPr>
          <p:cNvPicPr>
            <a:picLocks noChangeAspect="1"/>
          </p:cNvPicPr>
          <p:nvPr/>
        </p:nvPicPr>
        <p:blipFill>
          <a:blip r:embed="rId5"/>
          <a:stretch>
            <a:fillRect/>
          </a:stretch>
        </p:blipFill>
        <p:spPr>
          <a:xfrm>
            <a:off x="8901469" y="5207461"/>
            <a:ext cx="747045" cy="747045"/>
          </a:xfrm>
          <a:prstGeom prst="rect">
            <a:avLst/>
          </a:prstGeom>
        </p:spPr>
      </p:pic>
      <p:sp>
        <p:nvSpPr>
          <p:cNvPr id="23" name="TextBox 22">
            <a:extLst>
              <a:ext uri="{FF2B5EF4-FFF2-40B4-BE49-F238E27FC236}">
                <a16:creationId xmlns:a16="http://schemas.microsoft.com/office/drawing/2014/main" id="{B45F7CE6-3857-5065-C5E1-F4D85731D916}"/>
              </a:ext>
            </a:extLst>
          </p:cNvPr>
          <p:cNvSpPr txBox="1"/>
          <p:nvPr/>
        </p:nvSpPr>
        <p:spPr>
          <a:xfrm>
            <a:off x="7204312" y="5350150"/>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p:pic>
        <p:nvPicPr>
          <p:cNvPr id="24" name="Picture 23" descr="A picture containing clock&#10;&#10;Description automatically generated">
            <a:extLst>
              <a:ext uri="{FF2B5EF4-FFF2-40B4-BE49-F238E27FC236}">
                <a16:creationId xmlns:a16="http://schemas.microsoft.com/office/drawing/2014/main" id="{DB4FFFF9-1E5B-B686-D19E-F594BACE0B77}"/>
              </a:ext>
            </a:extLst>
          </p:cNvPr>
          <p:cNvPicPr>
            <a:picLocks noChangeAspect="1"/>
          </p:cNvPicPr>
          <p:nvPr/>
        </p:nvPicPr>
        <p:blipFill>
          <a:blip r:embed="rId4"/>
          <a:stretch>
            <a:fillRect/>
          </a:stretch>
        </p:blipFill>
        <p:spPr>
          <a:xfrm>
            <a:off x="6056419" y="2623309"/>
            <a:ext cx="410901" cy="402764"/>
          </a:xfrm>
          <a:prstGeom prst="rect">
            <a:avLst/>
          </a:prstGeom>
        </p:spPr>
      </p:pic>
      <p:pic>
        <p:nvPicPr>
          <p:cNvPr id="25" name="Picture 24" descr="A picture containing clock&#10;&#10;Description automatically generated">
            <a:extLst>
              <a:ext uri="{FF2B5EF4-FFF2-40B4-BE49-F238E27FC236}">
                <a16:creationId xmlns:a16="http://schemas.microsoft.com/office/drawing/2014/main" id="{7D4A0FBB-8BCF-9FA5-EA6A-B74ECB6DDA5F}"/>
              </a:ext>
            </a:extLst>
          </p:cNvPr>
          <p:cNvPicPr>
            <a:picLocks noChangeAspect="1"/>
          </p:cNvPicPr>
          <p:nvPr/>
        </p:nvPicPr>
        <p:blipFill>
          <a:blip r:embed="rId4"/>
          <a:stretch>
            <a:fillRect/>
          </a:stretch>
        </p:blipFill>
        <p:spPr>
          <a:xfrm>
            <a:off x="6056419" y="3513381"/>
            <a:ext cx="410901" cy="402764"/>
          </a:xfrm>
          <a:prstGeom prst="rect">
            <a:avLst/>
          </a:prstGeom>
        </p:spPr>
      </p:pic>
      <p:pic>
        <p:nvPicPr>
          <p:cNvPr id="26" name="Picture 25" descr="A picture containing clock&#10;&#10;Description automatically generated">
            <a:extLst>
              <a:ext uri="{FF2B5EF4-FFF2-40B4-BE49-F238E27FC236}">
                <a16:creationId xmlns:a16="http://schemas.microsoft.com/office/drawing/2014/main" id="{418A3440-221E-EEED-E9C3-8C1128D241BB}"/>
              </a:ext>
            </a:extLst>
          </p:cNvPr>
          <p:cNvPicPr>
            <a:picLocks noChangeAspect="1"/>
          </p:cNvPicPr>
          <p:nvPr/>
        </p:nvPicPr>
        <p:blipFill>
          <a:blip r:embed="rId4"/>
          <a:stretch>
            <a:fillRect/>
          </a:stretch>
        </p:blipFill>
        <p:spPr>
          <a:xfrm>
            <a:off x="6056419" y="4429226"/>
            <a:ext cx="410901" cy="402764"/>
          </a:xfrm>
          <a:prstGeom prst="rect">
            <a:avLst/>
          </a:prstGeom>
        </p:spPr>
      </p:pic>
      <p:sp>
        <p:nvSpPr>
          <p:cNvPr id="27" name="L-Shape 26">
            <a:extLst>
              <a:ext uri="{FF2B5EF4-FFF2-40B4-BE49-F238E27FC236}">
                <a16:creationId xmlns:a16="http://schemas.microsoft.com/office/drawing/2014/main" id="{C4934E23-5997-8625-58F3-5376411D81C5}"/>
              </a:ext>
            </a:extLst>
          </p:cNvPr>
          <p:cNvSpPr/>
          <p:nvPr/>
        </p:nvSpPr>
        <p:spPr>
          <a:xfrm flipV="1">
            <a:off x="5970748" y="2605020"/>
            <a:ext cx="980449" cy="2226970"/>
          </a:xfrm>
          <a:prstGeom prst="corner">
            <a:avLst>
              <a:gd name="adj1" fmla="val 268852"/>
              <a:gd name="adj2" fmla="val 100000"/>
            </a:avLst>
          </a:prstGeom>
          <a:noFill/>
          <a:ln w="38100">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B9BFFDFE-6E55-5008-DFC3-7EF6A0F352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24322" y="4930994"/>
            <a:ext cx="420185" cy="409836"/>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1E51322-6261-AE6F-5F1C-443A730404B9}"/>
                  </a:ext>
                </a:extLst>
              </p:cNvPr>
              <p:cNvSpPr txBox="1"/>
              <p:nvPr/>
            </p:nvSpPr>
            <p:spPr>
              <a:xfrm>
                <a:off x="4899316" y="1046163"/>
                <a:ext cx="1653017" cy="523220"/>
              </a:xfrm>
              <a:prstGeom prst="rect">
                <a:avLst/>
              </a:prstGeom>
              <a:noFill/>
            </p:spPr>
            <p:txBody>
              <a:bodyPr wrap="none" rtlCol="0">
                <a:spAutoFit/>
              </a:bodyPr>
              <a:lstStyle/>
              <a:p>
                <a:r>
                  <a:rPr lang="en-GB" sz="2800" dirty="0"/>
                  <a:t>2,114 </a:t>
                </a:r>
                <a14:m>
                  <m:oMath xmlns:m="http://schemas.openxmlformats.org/officeDocument/2006/math">
                    <m:r>
                      <a:rPr lang="en-GB" sz="2800" i="1">
                        <a:latin typeface="Cambria Math" panose="02040503050406030204" pitchFamily="18" charset="0"/>
                        <a:ea typeface="Cambria Math" panose="02040503050406030204" pitchFamily="18" charset="0"/>
                      </a:rPr>
                      <m:t>×</m:t>
                    </m:r>
                  </m:oMath>
                </a14:m>
                <a:r>
                  <a:rPr lang="en-GB" sz="2800" dirty="0"/>
                  <a:t> 3</a:t>
                </a:r>
              </a:p>
            </p:txBody>
          </p:sp>
        </mc:Choice>
        <mc:Fallback xmlns="">
          <p:sp>
            <p:nvSpPr>
              <p:cNvPr id="29" name="TextBox 28">
                <a:extLst>
                  <a:ext uri="{FF2B5EF4-FFF2-40B4-BE49-F238E27FC236}">
                    <a16:creationId xmlns:a16="http://schemas.microsoft.com/office/drawing/2014/main" id="{31E51322-6261-AE6F-5F1C-443A730404B9}"/>
                  </a:ext>
                </a:extLst>
              </p:cNvPr>
              <p:cNvSpPr txBox="1">
                <a:spLocks noRot="1" noChangeAspect="1" noMove="1" noResize="1" noEditPoints="1" noAdjustHandles="1" noChangeArrowheads="1" noChangeShapeType="1" noTextEdit="1"/>
              </p:cNvSpPr>
              <p:nvPr/>
            </p:nvSpPr>
            <p:spPr>
              <a:xfrm>
                <a:off x="4899316" y="1046163"/>
                <a:ext cx="1653017" cy="523220"/>
              </a:xfrm>
              <a:prstGeom prst="rect">
                <a:avLst/>
              </a:prstGeom>
              <a:blipFill>
                <a:blip r:embed="rId7"/>
                <a:stretch>
                  <a:fillRect l="-7749" t="-12941" r="-6642" b="-32941"/>
                </a:stretch>
              </a:blipFill>
            </p:spPr>
            <p:txBody>
              <a:bodyPr/>
              <a:lstStyle/>
              <a:p>
                <a:r>
                  <a:rPr lang="en-GB">
                    <a:noFill/>
                  </a:rPr>
                  <a:t> </a:t>
                </a:r>
              </a:p>
            </p:txBody>
          </p:sp>
        </mc:Fallback>
      </mc:AlternateContent>
      <p:pic>
        <p:nvPicPr>
          <p:cNvPr id="30" name="Picture 29">
            <a:extLst>
              <a:ext uri="{FF2B5EF4-FFF2-40B4-BE49-F238E27FC236}">
                <a16:creationId xmlns:a16="http://schemas.microsoft.com/office/drawing/2014/main" id="{53C54D75-88F1-931E-64DB-0048644A0F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7725" y="3104828"/>
            <a:ext cx="410901" cy="400780"/>
          </a:xfrm>
          <a:prstGeom prst="rect">
            <a:avLst/>
          </a:prstGeom>
        </p:spPr>
      </p:pic>
      <p:pic>
        <p:nvPicPr>
          <p:cNvPr id="31" name="Picture 30">
            <a:extLst>
              <a:ext uri="{FF2B5EF4-FFF2-40B4-BE49-F238E27FC236}">
                <a16:creationId xmlns:a16="http://schemas.microsoft.com/office/drawing/2014/main" id="{F0DDDC74-BEAD-D7D8-0167-3E2C27C356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7725" y="2202258"/>
            <a:ext cx="410901" cy="400780"/>
          </a:xfrm>
          <a:prstGeom prst="rect">
            <a:avLst/>
          </a:prstGeom>
        </p:spPr>
      </p:pic>
      <p:pic>
        <p:nvPicPr>
          <p:cNvPr id="32" name="Picture 31">
            <a:extLst>
              <a:ext uri="{FF2B5EF4-FFF2-40B4-BE49-F238E27FC236}">
                <a16:creationId xmlns:a16="http://schemas.microsoft.com/office/drawing/2014/main" id="{10A82B3F-B6E4-3A92-B836-B26C767C02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7725" y="3991709"/>
            <a:ext cx="410901" cy="400780"/>
          </a:xfrm>
          <a:prstGeom prst="rect">
            <a:avLst/>
          </a:prstGeom>
        </p:spPr>
      </p:pic>
      <mc:AlternateContent xmlns:mc="http://schemas.openxmlformats.org/markup-compatibility/2006" xmlns:a14="http://schemas.microsoft.com/office/drawing/2010/main">
        <mc:Choice Requires="a14">
          <p:graphicFrame>
            <p:nvGraphicFramePr>
              <p:cNvPr id="33" name="Table 32">
                <a:extLst>
                  <a:ext uri="{FF2B5EF4-FFF2-40B4-BE49-F238E27FC236}">
                    <a16:creationId xmlns:a16="http://schemas.microsoft.com/office/drawing/2014/main" id="{F458E6EF-81E4-13A2-D964-2A4C1987DA72}"/>
                  </a:ext>
                </a:extLst>
              </p:cNvPr>
              <p:cNvGraphicFramePr>
                <a:graphicFrameLocks noGrp="1"/>
              </p:cNvGraphicFramePr>
              <p:nvPr/>
            </p:nvGraphicFramePr>
            <p:xfrm>
              <a:off x="7219591" y="1890393"/>
              <a:ext cx="2422404" cy="2271360"/>
            </p:xfrm>
            <a:graphic>
              <a:graphicData uri="http://schemas.openxmlformats.org/drawingml/2006/table">
                <a:tbl>
                  <a:tblPr firstRow="1" bandRow="1">
                    <a:tableStyleId>{5C22544A-7EE6-4342-B048-85BDC9FD1C3A}</a:tableStyleId>
                  </a:tblPr>
                  <a:tblGrid>
                    <a:gridCol w="403734">
                      <a:extLst>
                        <a:ext uri="{9D8B030D-6E8A-4147-A177-3AD203B41FA5}">
                          <a16:colId xmlns:a16="http://schemas.microsoft.com/office/drawing/2014/main" val="4042470110"/>
                        </a:ext>
                      </a:extLst>
                    </a:gridCol>
                    <a:gridCol w="403734">
                      <a:extLst>
                        <a:ext uri="{9D8B030D-6E8A-4147-A177-3AD203B41FA5}">
                          <a16:colId xmlns:a16="http://schemas.microsoft.com/office/drawing/2014/main" val="2261971657"/>
                        </a:ext>
                      </a:extLst>
                    </a:gridCol>
                    <a:gridCol w="403734">
                      <a:extLst>
                        <a:ext uri="{9D8B030D-6E8A-4147-A177-3AD203B41FA5}">
                          <a16:colId xmlns:a16="http://schemas.microsoft.com/office/drawing/2014/main" val="70042895"/>
                        </a:ext>
                      </a:extLst>
                    </a:gridCol>
                    <a:gridCol w="403734">
                      <a:extLst>
                        <a:ext uri="{9D8B030D-6E8A-4147-A177-3AD203B41FA5}">
                          <a16:colId xmlns:a16="http://schemas.microsoft.com/office/drawing/2014/main" val="3654639686"/>
                        </a:ext>
                      </a:extLst>
                    </a:gridCol>
                    <a:gridCol w="403734">
                      <a:extLst>
                        <a:ext uri="{9D8B030D-6E8A-4147-A177-3AD203B41FA5}">
                          <a16:colId xmlns:a16="http://schemas.microsoft.com/office/drawing/2014/main" val="699825816"/>
                        </a:ext>
                      </a:extLst>
                    </a:gridCol>
                    <a:gridCol w="403734">
                      <a:extLst>
                        <a:ext uri="{9D8B030D-6E8A-4147-A177-3AD203B41FA5}">
                          <a16:colId xmlns:a16="http://schemas.microsoft.com/office/drawing/2014/main" val="55819372"/>
                        </a:ext>
                      </a:extLst>
                    </a:gridCol>
                  </a:tblGrid>
                  <a:tr h="432000">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565384"/>
                      </a:ext>
                    </a:extLst>
                  </a:tr>
                  <a:tr h="432000">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0" dirty="0">
                              <a:solidFill>
                                <a:schemeClr val="tx1"/>
                              </a:solidFill>
                              <a:latin typeface="+mn-lt"/>
                            </a:rPr>
                            <a:t>2</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0" dirty="0">
                              <a:solidFill>
                                <a:schemeClr val="tx1"/>
                              </a:solidFill>
                              <a:latin typeface="+mn-lt"/>
                            </a:rPr>
                            <a:t>1</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mn-lt"/>
                            </a:rPr>
                            <a:t>1</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mn-lt"/>
                            </a:rPr>
                            <a:t>4</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205399"/>
                      </a:ext>
                    </a:extLst>
                  </a:tr>
                  <a:tr h="432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3200" i="1" smtClean="0">
                                  <a:latin typeface="Cambria Math" panose="02040503050406030204" pitchFamily="18" charset="0"/>
                                  <a:ea typeface="Cambria Math" panose="02040503050406030204" pitchFamily="18" charset="0"/>
                                </a:rPr>
                                <m:t>×</m:t>
                              </m:r>
                            </m:oMath>
                          </a14:m>
                          <a:r>
                            <a:rPr lang="en-GB" sz="3200" dirty="0">
                              <a:latin typeface="+mn-lt"/>
                            </a:rPr>
                            <a:t> </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mn-lt"/>
                            </a:rPr>
                            <a:t>3</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501321"/>
                      </a:ext>
                    </a:extLst>
                  </a:tr>
                  <a:tr h="432000">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2945117"/>
                      </a:ext>
                    </a:extLst>
                  </a:tr>
                  <a:tr h="432000">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775593"/>
                      </a:ext>
                    </a:extLst>
                  </a:tr>
                </a:tbl>
              </a:graphicData>
            </a:graphic>
          </p:graphicFrame>
        </mc:Choice>
        <mc:Fallback xmlns="">
          <p:graphicFrame>
            <p:nvGraphicFramePr>
              <p:cNvPr id="33" name="Table 32">
                <a:extLst>
                  <a:ext uri="{FF2B5EF4-FFF2-40B4-BE49-F238E27FC236}">
                    <a16:creationId xmlns:a16="http://schemas.microsoft.com/office/drawing/2014/main" id="{F458E6EF-81E4-13A2-D964-2A4C1987DA72}"/>
                  </a:ext>
                </a:extLst>
              </p:cNvPr>
              <p:cNvGraphicFramePr>
                <a:graphicFrameLocks noGrp="1"/>
              </p:cNvGraphicFramePr>
              <p:nvPr/>
            </p:nvGraphicFramePr>
            <p:xfrm>
              <a:off x="7219591" y="1890393"/>
              <a:ext cx="2422404" cy="2271360"/>
            </p:xfrm>
            <a:graphic>
              <a:graphicData uri="http://schemas.openxmlformats.org/drawingml/2006/table">
                <a:tbl>
                  <a:tblPr firstRow="1" bandRow="1">
                    <a:tableStyleId>{5C22544A-7EE6-4342-B048-85BDC9FD1C3A}</a:tableStyleId>
                  </a:tblPr>
                  <a:tblGrid>
                    <a:gridCol w="403734">
                      <a:extLst>
                        <a:ext uri="{9D8B030D-6E8A-4147-A177-3AD203B41FA5}">
                          <a16:colId xmlns:a16="http://schemas.microsoft.com/office/drawing/2014/main" val="4042470110"/>
                        </a:ext>
                      </a:extLst>
                    </a:gridCol>
                    <a:gridCol w="403734">
                      <a:extLst>
                        <a:ext uri="{9D8B030D-6E8A-4147-A177-3AD203B41FA5}">
                          <a16:colId xmlns:a16="http://schemas.microsoft.com/office/drawing/2014/main" val="2261971657"/>
                        </a:ext>
                      </a:extLst>
                    </a:gridCol>
                    <a:gridCol w="403734">
                      <a:extLst>
                        <a:ext uri="{9D8B030D-6E8A-4147-A177-3AD203B41FA5}">
                          <a16:colId xmlns:a16="http://schemas.microsoft.com/office/drawing/2014/main" val="70042895"/>
                        </a:ext>
                      </a:extLst>
                    </a:gridCol>
                    <a:gridCol w="403734">
                      <a:extLst>
                        <a:ext uri="{9D8B030D-6E8A-4147-A177-3AD203B41FA5}">
                          <a16:colId xmlns:a16="http://schemas.microsoft.com/office/drawing/2014/main" val="3654639686"/>
                        </a:ext>
                      </a:extLst>
                    </a:gridCol>
                    <a:gridCol w="403734">
                      <a:extLst>
                        <a:ext uri="{9D8B030D-6E8A-4147-A177-3AD203B41FA5}">
                          <a16:colId xmlns:a16="http://schemas.microsoft.com/office/drawing/2014/main" val="699825816"/>
                        </a:ext>
                      </a:extLst>
                    </a:gridCol>
                    <a:gridCol w="403734">
                      <a:extLst>
                        <a:ext uri="{9D8B030D-6E8A-4147-A177-3AD203B41FA5}">
                          <a16:colId xmlns:a16="http://schemas.microsoft.com/office/drawing/2014/main" val="55819372"/>
                        </a:ext>
                      </a:extLst>
                    </a:gridCol>
                  </a:tblGrid>
                  <a:tr h="432000">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565384"/>
                      </a:ext>
                    </a:extLst>
                  </a:tr>
                  <a:tr h="487680">
                    <a:tc>
                      <a:txBody>
                        <a:bodyPr/>
                        <a:lstStyle/>
                        <a:p>
                          <a:pPr algn="ctr"/>
                          <a:endParaRPr lang="en-GB" sz="2800" b="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0" dirty="0">
                              <a:solidFill>
                                <a:schemeClr val="tx1"/>
                              </a:solidFill>
                              <a:latin typeface="+mn-lt"/>
                            </a:rPr>
                            <a:t>2</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0" dirty="0">
                              <a:solidFill>
                                <a:schemeClr val="tx1"/>
                              </a:solidFill>
                              <a:latin typeface="+mn-lt"/>
                            </a:rPr>
                            <a:t>1</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0" dirty="0">
                              <a:solidFill>
                                <a:schemeClr val="tx1"/>
                              </a:solidFill>
                              <a:latin typeface="+mn-lt"/>
                            </a:rPr>
                            <a:t>1</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mn-lt"/>
                            </a:rPr>
                            <a:t>4</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205399"/>
                      </a:ext>
                    </a:extLst>
                  </a:tr>
                  <a:tr h="487680">
                    <a:tc>
                      <a:txBody>
                        <a:bodyPr/>
                        <a:lstStyle/>
                        <a:p>
                          <a:endParaRPr lang="en-US"/>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blipFill>
                          <a:blip r:embed="rId8"/>
                          <a:stretch>
                            <a:fillRect l="-1515" t="-190000" r="-506061" b="-180000"/>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200" dirty="0">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dirty="0">
                              <a:solidFill>
                                <a:schemeClr val="tx1"/>
                              </a:solidFill>
                              <a:latin typeface="+mn-lt"/>
                            </a:rPr>
                            <a:t>3</a:t>
                          </a: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CCFF"/>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501321"/>
                      </a:ext>
                    </a:extLst>
                  </a:tr>
                  <a:tr h="432000">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B0F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2945117"/>
                      </a:ext>
                    </a:extLst>
                  </a:tr>
                  <a:tr h="432000">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CCFF"/>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800" dirty="0">
                            <a:solidFill>
                              <a:schemeClr val="tx1"/>
                            </a:solidFill>
                            <a:latin typeface="+mn-lt"/>
                          </a:endParaRPr>
                        </a:p>
                      </a:txBody>
                      <a:tcPr marL="0" marR="0" marT="0" marB="0" anchor="ctr">
                        <a:lnL w="12700" cap="flat" cmpd="sng" algn="ctr">
                          <a:solidFill>
                            <a:srgbClr val="00CCFF"/>
                          </a:solidFill>
                          <a:prstDash val="solid"/>
                          <a:round/>
                          <a:headEnd type="none" w="med" len="med"/>
                          <a:tailEnd type="none" w="med" len="med"/>
                        </a:lnL>
                        <a:lnR w="12700" cap="flat" cmpd="sng" algn="ctr">
                          <a:solidFill>
                            <a:srgbClr val="00CCFF"/>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CC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29775593"/>
                      </a:ext>
                    </a:extLst>
                  </a:tr>
                </a:tbl>
              </a:graphicData>
            </a:graphic>
          </p:graphicFrame>
        </mc:Fallback>
      </mc:AlternateContent>
      <p:sp>
        <p:nvSpPr>
          <p:cNvPr id="34" name="TextBox 33">
            <a:extLst>
              <a:ext uri="{FF2B5EF4-FFF2-40B4-BE49-F238E27FC236}">
                <a16:creationId xmlns:a16="http://schemas.microsoft.com/office/drawing/2014/main" id="{764C86A9-EB02-0146-9EF8-ADACD1FF0CC2}"/>
              </a:ext>
            </a:extLst>
          </p:cNvPr>
          <p:cNvSpPr txBox="1"/>
          <p:nvPr/>
        </p:nvSpPr>
        <p:spPr>
          <a:xfrm>
            <a:off x="8831353" y="3232855"/>
            <a:ext cx="410901" cy="584775"/>
          </a:xfrm>
          <a:prstGeom prst="rect">
            <a:avLst/>
          </a:prstGeom>
          <a:noFill/>
        </p:spPr>
        <p:txBody>
          <a:bodyPr wrap="square" rtlCol="0">
            <a:spAutoFit/>
          </a:bodyPr>
          <a:lstStyle/>
          <a:p>
            <a:r>
              <a:rPr lang="en-GB" sz="3200" dirty="0">
                <a:solidFill>
                  <a:schemeClr val="accent1"/>
                </a:solidFill>
              </a:rPr>
              <a:t>2</a:t>
            </a:r>
          </a:p>
        </p:txBody>
      </p:sp>
      <p:sp>
        <p:nvSpPr>
          <p:cNvPr id="35" name="TextBox 34">
            <a:extLst>
              <a:ext uri="{FF2B5EF4-FFF2-40B4-BE49-F238E27FC236}">
                <a16:creationId xmlns:a16="http://schemas.microsoft.com/office/drawing/2014/main" id="{4C3B751D-AC4A-29AE-F4F9-C58D743222BC}"/>
              </a:ext>
            </a:extLst>
          </p:cNvPr>
          <p:cNvSpPr txBox="1"/>
          <p:nvPr/>
        </p:nvSpPr>
        <p:spPr>
          <a:xfrm>
            <a:off x="8420451" y="3232855"/>
            <a:ext cx="410901" cy="584775"/>
          </a:xfrm>
          <a:prstGeom prst="rect">
            <a:avLst/>
          </a:prstGeom>
          <a:noFill/>
        </p:spPr>
        <p:txBody>
          <a:bodyPr wrap="square" rtlCol="0">
            <a:spAutoFit/>
          </a:bodyPr>
          <a:lstStyle/>
          <a:p>
            <a:r>
              <a:rPr lang="en-GB" sz="3200" dirty="0">
                <a:solidFill>
                  <a:schemeClr val="accent1"/>
                </a:solidFill>
              </a:rPr>
              <a:t>4</a:t>
            </a:r>
          </a:p>
        </p:txBody>
      </p:sp>
      <p:sp>
        <p:nvSpPr>
          <p:cNvPr id="36" name="TextBox 35">
            <a:extLst>
              <a:ext uri="{FF2B5EF4-FFF2-40B4-BE49-F238E27FC236}">
                <a16:creationId xmlns:a16="http://schemas.microsoft.com/office/drawing/2014/main" id="{1BAC5A85-9143-D0B8-E603-AC5FE57B527C}"/>
              </a:ext>
            </a:extLst>
          </p:cNvPr>
          <p:cNvSpPr txBox="1"/>
          <p:nvPr/>
        </p:nvSpPr>
        <p:spPr>
          <a:xfrm>
            <a:off x="8025512" y="3232855"/>
            <a:ext cx="410901" cy="584775"/>
          </a:xfrm>
          <a:prstGeom prst="rect">
            <a:avLst/>
          </a:prstGeom>
          <a:noFill/>
        </p:spPr>
        <p:txBody>
          <a:bodyPr wrap="square" rtlCol="0">
            <a:spAutoFit/>
          </a:bodyPr>
          <a:lstStyle/>
          <a:p>
            <a:r>
              <a:rPr lang="en-GB" sz="3200" dirty="0">
                <a:solidFill>
                  <a:schemeClr val="accent1"/>
                </a:solidFill>
              </a:rPr>
              <a:t>3</a:t>
            </a:r>
          </a:p>
        </p:txBody>
      </p:sp>
      <p:sp>
        <p:nvSpPr>
          <p:cNvPr id="37" name="TextBox 36">
            <a:extLst>
              <a:ext uri="{FF2B5EF4-FFF2-40B4-BE49-F238E27FC236}">
                <a16:creationId xmlns:a16="http://schemas.microsoft.com/office/drawing/2014/main" id="{B1AFD8F2-5F08-DC89-C78A-E0DB0A1F7B7B}"/>
              </a:ext>
            </a:extLst>
          </p:cNvPr>
          <p:cNvSpPr txBox="1"/>
          <p:nvPr/>
        </p:nvSpPr>
        <p:spPr>
          <a:xfrm>
            <a:off x="7619381" y="3232855"/>
            <a:ext cx="410901" cy="584775"/>
          </a:xfrm>
          <a:prstGeom prst="rect">
            <a:avLst/>
          </a:prstGeom>
          <a:noFill/>
        </p:spPr>
        <p:txBody>
          <a:bodyPr wrap="square" rtlCol="0">
            <a:spAutoFit/>
          </a:bodyPr>
          <a:lstStyle/>
          <a:p>
            <a:r>
              <a:rPr lang="en-GB" sz="3200" dirty="0">
                <a:solidFill>
                  <a:schemeClr val="accent1"/>
                </a:solidFill>
              </a:rPr>
              <a:t>6</a:t>
            </a:r>
          </a:p>
        </p:txBody>
      </p:sp>
      <p:sp>
        <p:nvSpPr>
          <p:cNvPr id="38" name="TextBox 37">
            <a:extLst>
              <a:ext uri="{FF2B5EF4-FFF2-40B4-BE49-F238E27FC236}">
                <a16:creationId xmlns:a16="http://schemas.microsoft.com/office/drawing/2014/main" id="{ACBD4063-AA5A-AC48-1739-6C42FB6C9BCA}"/>
              </a:ext>
            </a:extLst>
          </p:cNvPr>
          <p:cNvSpPr txBox="1"/>
          <p:nvPr/>
        </p:nvSpPr>
        <p:spPr>
          <a:xfrm>
            <a:off x="8431643" y="3679949"/>
            <a:ext cx="410901" cy="400110"/>
          </a:xfrm>
          <a:prstGeom prst="rect">
            <a:avLst/>
          </a:prstGeom>
          <a:noFill/>
        </p:spPr>
        <p:txBody>
          <a:bodyPr wrap="square" rtlCol="0">
            <a:spAutoFit/>
          </a:bodyPr>
          <a:lstStyle/>
          <a:p>
            <a:r>
              <a:rPr lang="en-GB" sz="2000" dirty="0">
                <a:solidFill>
                  <a:schemeClr val="accent1"/>
                </a:solidFill>
              </a:rPr>
              <a:t>1</a:t>
            </a:r>
          </a:p>
        </p:txBody>
      </p:sp>
      <p:sp>
        <p:nvSpPr>
          <p:cNvPr id="39" name="Thought Bubble: Cloud 38">
            <a:extLst>
              <a:ext uri="{FF2B5EF4-FFF2-40B4-BE49-F238E27FC236}">
                <a16:creationId xmlns:a16="http://schemas.microsoft.com/office/drawing/2014/main" id="{3A8360A6-DD01-0071-5787-01D1DA48465E}"/>
              </a:ext>
            </a:extLst>
          </p:cNvPr>
          <p:cNvSpPr/>
          <p:nvPr/>
        </p:nvSpPr>
        <p:spPr>
          <a:xfrm>
            <a:off x="3313864" y="4857702"/>
            <a:ext cx="5722939" cy="1242984"/>
          </a:xfrm>
          <a:prstGeom prst="cloudCallout">
            <a:avLst>
              <a:gd name="adj1" fmla="val -61005"/>
              <a:gd name="adj2" fmla="val 38534"/>
            </a:avLst>
          </a:prstGeom>
          <a:solidFill>
            <a:schemeClr val="bg1"/>
          </a:solidFill>
          <a:ln w="38100">
            <a:solidFill>
              <a:srgbClr val="7D49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Do you need to make an exchange?</a:t>
            </a:r>
          </a:p>
        </p:txBody>
      </p:sp>
      <p:sp>
        <p:nvSpPr>
          <p:cNvPr id="40" name="TextBox 39">
            <a:extLst>
              <a:ext uri="{FF2B5EF4-FFF2-40B4-BE49-F238E27FC236}">
                <a16:creationId xmlns:a16="http://schemas.microsoft.com/office/drawing/2014/main" id="{5F96C1A3-7AD2-8440-8528-0D10412E845E}"/>
              </a:ext>
            </a:extLst>
          </p:cNvPr>
          <p:cNvSpPr txBox="1"/>
          <p:nvPr/>
        </p:nvSpPr>
        <p:spPr>
          <a:xfrm>
            <a:off x="2404680" y="5538392"/>
            <a:ext cx="4450567" cy="523220"/>
          </a:xfrm>
          <a:prstGeom prst="rect">
            <a:avLst/>
          </a:prstGeom>
          <a:noFill/>
        </p:spPr>
        <p:txBody>
          <a:bodyPr wrap="square" rtlCol="0">
            <a:spAutoFit/>
          </a:bodyPr>
          <a:lstStyle/>
          <a:p>
            <a:r>
              <a:rPr lang="en-GB" sz="2800" dirty="0">
                <a:solidFill>
                  <a:schemeClr val="accent1"/>
                </a:solidFill>
              </a:rPr>
              <a:t>6,342 </a:t>
            </a:r>
            <a:r>
              <a:rPr lang="en-GB" sz="2800">
                <a:solidFill>
                  <a:schemeClr val="accent1"/>
                </a:solidFill>
              </a:rPr>
              <a:t>people attend.</a:t>
            </a:r>
            <a:endParaRPr lang="en-GB" sz="2800" dirty="0">
              <a:solidFill>
                <a:schemeClr val="accent1"/>
              </a:solidFill>
            </a:endParaRPr>
          </a:p>
        </p:txBody>
      </p:sp>
      <p:pic>
        <p:nvPicPr>
          <p:cNvPr id="41" name="Picture 40" descr="Logo&#10;&#10;Description automatically generated">
            <a:extLst>
              <a:ext uri="{FF2B5EF4-FFF2-40B4-BE49-F238E27FC236}">
                <a16:creationId xmlns:a16="http://schemas.microsoft.com/office/drawing/2014/main" id="{05E5159F-2495-A529-A835-CD6F1EB245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08563" y="302360"/>
            <a:ext cx="1846833" cy="1749874"/>
          </a:xfrm>
          <a:prstGeom prst="rect">
            <a:avLst/>
          </a:prstGeom>
        </p:spPr>
      </p:pic>
    </p:spTree>
    <p:extLst>
      <p:ext uri="{BB962C8B-B14F-4D97-AF65-F5344CB8AC3E}">
        <p14:creationId xmlns:p14="http://schemas.microsoft.com/office/powerpoint/2010/main" val="29328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500"/>
                                        <p:tgtEl>
                                          <p:spTgt spid="12"/>
                                        </p:tgtEl>
                                      </p:cBhvr>
                                    </p:animEffect>
                                  </p:childTnLst>
                                </p:cTn>
                              </p:par>
                              <p:par>
                                <p:cTn id="73" presetID="10" presetClass="entr" presetSubtype="0" fill="hold"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10"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500"/>
                                        <p:tgtEl>
                                          <p:spTgt spid="15"/>
                                        </p:tgtEl>
                                      </p:cBhvr>
                                    </p:animEffect>
                                  </p:childTnLst>
                                </p:cTn>
                              </p:par>
                              <p:par>
                                <p:cTn id="85" presetID="10"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500"/>
                                        <p:tgtEl>
                                          <p:spTgt spid="16"/>
                                        </p:tgtEl>
                                      </p:cBhvr>
                                    </p:animEffect>
                                  </p:childTnLst>
                                </p:cTn>
                              </p:par>
                              <p:par>
                                <p:cTn id="93" presetID="10"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500"/>
                                        <p:tgtEl>
                                          <p:spTgt spid="17"/>
                                        </p:tgtEl>
                                      </p:cBhvr>
                                    </p:animEffect>
                                  </p:childTnLst>
                                </p:cTn>
                              </p:par>
                              <p:par>
                                <p:cTn id="96" presetID="10"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500"/>
                                        <p:tgtEl>
                                          <p:spTgt spid="19"/>
                                        </p:tgtEl>
                                      </p:cBhvr>
                                    </p:animEffect>
                                  </p:childTnLst>
                                </p:cTn>
                              </p:par>
                              <p:par>
                                <p:cTn id="102" presetID="10" presetClass="entr" presetSubtype="0" fill="hold"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500"/>
                                        <p:tgtEl>
                                          <p:spTgt spid="20"/>
                                        </p:tgtEl>
                                      </p:cBhvr>
                                    </p:animEffect>
                                  </p:childTnLst>
                                </p:cTn>
                              </p:par>
                              <p:par>
                                <p:cTn id="105" presetID="10"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par>
                                <p:cTn id="111" presetID="10" presetClass="entr" presetSubtype="0" fill="hold" nodeType="withEffect">
                                  <p:stCondLst>
                                    <p:cond delay="0"/>
                                  </p:stCondLst>
                                  <p:childTnLst>
                                    <p:set>
                                      <p:cBhvr>
                                        <p:cTn id="112" dur="1" fill="hold">
                                          <p:stCondLst>
                                            <p:cond delay="0"/>
                                          </p:stCondLst>
                                        </p:cTn>
                                        <p:tgtEl>
                                          <p:spTgt spid="21"/>
                                        </p:tgtEl>
                                        <p:attrNameLst>
                                          <p:attrName>style.visibility</p:attrName>
                                        </p:attrNameLst>
                                      </p:cBhvr>
                                      <p:to>
                                        <p:strVal val="visible"/>
                                      </p:to>
                                    </p:set>
                                    <p:animEffect transition="in" filter="fade">
                                      <p:cBhvr>
                                        <p:cTn id="113" dur="500"/>
                                        <p:tgtEl>
                                          <p:spTgt spid="21"/>
                                        </p:tgtEl>
                                      </p:cBhvr>
                                    </p:animEffect>
                                  </p:childTnLst>
                                </p:cTn>
                              </p:par>
                            </p:childTnLst>
                          </p:cTn>
                        </p:par>
                      </p:childTnLst>
                    </p:cTn>
                  </p:par>
                  <p:par>
                    <p:cTn id="114" fill="hold">
                      <p:stCondLst>
                        <p:cond delay="indefinite"/>
                      </p:stCondLst>
                      <p:childTnLst>
                        <p:par>
                          <p:cTn id="115" fill="hold">
                            <p:stCondLst>
                              <p:cond delay="0"/>
                            </p:stCondLst>
                            <p:childTnLst>
                              <p:par>
                                <p:cTn id="116" presetID="26" presetClass="emph" presetSubtype="0" fill="hold" nodeType="clickEffect">
                                  <p:stCondLst>
                                    <p:cond delay="0"/>
                                  </p:stCondLst>
                                  <p:childTnLst>
                                    <p:animEffect transition="out" filter="fade">
                                      <p:cBhvr>
                                        <p:cTn id="117" dur="500" tmFilter="0, 0; .2, .5; .8, .5; 1, 0"/>
                                        <p:tgtEl>
                                          <p:spTgt spid="9"/>
                                        </p:tgtEl>
                                      </p:cBhvr>
                                    </p:animEffect>
                                    <p:animScale>
                                      <p:cBhvr>
                                        <p:cTn id="118" dur="250" autoRev="1" fill="hold"/>
                                        <p:tgtEl>
                                          <p:spTgt spid="9"/>
                                        </p:tgtEl>
                                      </p:cBhvr>
                                      <p:by x="105000" y="105000"/>
                                    </p:animScale>
                                  </p:childTnLst>
                                </p:cTn>
                              </p:par>
                              <p:par>
                                <p:cTn id="119" presetID="26" presetClass="emph" presetSubtype="0" fill="hold" nodeType="withEffect">
                                  <p:stCondLst>
                                    <p:cond delay="0"/>
                                  </p:stCondLst>
                                  <p:childTnLst>
                                    <p:animEffect transition="out" filter="fade">
                                      <p:cBhvr>
                                        <p:cTn id="120" dur="500" tmFilter="0, 0; .2, .5; .8, .5; 1, 0"/>
                                        <p:tgtEl>
                                          <p:spTgt spid="24"/>
                                        </p:tgtEl>
                                      </p:cBhvr>
                                    </p:animEffect>
                                    <p:animScale>
                                      <p:cBhvr>
                                        <p:cTn id="121" dur="250" autoRev="1" fill="hold"/>
                                        <p:tgtEl>
                                          <p:spTgt spid="24"/>
                                        </p:tgtEl>
                                      </p:cBhvr>
                                      <p:by x="105000" y="105000"/>
                                    </p:animScale>
                                  </p:childTnLst>
                                </p:cTn>
                              </p:par>
                              <p:par>
                                <p:cTn id="122" presetID="26" presetClass="emph" presetSubtype="0" fill="hold" nodeType="withEffect">
                                  <p:stCondLst>
                                    <p:cond delay="0"/>
                                  </p:stCondLst>
                                  <p:childTnLst>
                                    <p:animEffect transition="out" filter="fade">
                                      <p:cBhvr>
                                        <p:cTn id="123" dur="500" tmFilter="0, 0; .2, .5; .8, .5; 1, 0"/>
                                        <p:tgtEl>
                                          <p:spTgt spid="8"/>
                                        </p:tgtEl>
                                      </p:cBhvr>
                                    </p:animEffect>
                                    <p:animScale>
                                      <p:cBhvr>
                                        <p:cTn id="124" dur="250" autoRev="1" fill="hold"/>
                                        <p:tgtEl>
                                          <p:spTgt spid="8"/>
                                        </p:tgtEl>
                                      </p:cBhvr>
                                      <p:by x="105000" y="105000"/>
                                    </p:animScale>
                                  </p:childTnLst>
                                </p:cTn>
                              </p:par>
                              <p:par>
                                <p:cTn id="125" presetID="26" presetClass="emph" presetSubtype="0" fill="hold" nodeType="withEffect">
                                  <p:stCondLst>
                                    <p:cond delay="0"/>
                                  </p:stCondLst>
                                  <p:childTnLst>
                                    <p:animEffect transition="out" filter="fade">
                                      <p:cBhvr>
                                        <p:cTn id="126" dur="500" tmFilter="0, 0; .2, .5; .8, .5; 1, 0"/>
                                        <p:tgtEl>
                                          <p:spTgt spid="7"/>
                                        </p:tgtEl>
                                      </p:cBhvr>
                                    </p:animEffect>
                                    <p:animScale>
                                      <p:cBhvr>
                                        <p:cTn id="127" dur="250" autoRev="1" fill="hold"/>
                                        <p:tgtEl>
                                          <p:spTgt spid="7"/>
                                        </p:tgtEl>
                                      </p:cBhvr>
                                      <p:by x="105000" y="105000"/>
                                    </p:animScale>
                                  </p:childTnLst>
                                </p:cTn>
                              </p:par>
                              <p:par>
                                <p:cTn id="128" presetID="26" presetClass="emph" presetSubtype="0" fill="hold" nodeType="withEffect">
                                  <p:stCondLst>
                                    <p:cond delay="0"/>
                                  </p:stCondLst>
                                  <p:childTnLst>
                                    <p:animEffect transition="out" filter="fade">
                                      <p:cBhvr>
                                        <p:cTn id="129" dur="500" tmFilter="0, 0; .2, .5; .8, .5; 1, 0"/>
                                        <p:tgtEl>
                                          <p:spTgt spid="13"/>
                                        </p:tgtEl>
                                      </p:cBhvr>
                                    </p:animEffect>
                                    <p:animScale>
                                      <p:cBhvr>
                                        <p:cTn id="130" dur="250" autoRev="1" fill="hold"/>
                                        <p:tgtEl>
                                          <p:spTgt spid="13"/>
                                        </p:tgtEl>
                                      </p:cBhvr>
                                      <p:by x="105000" y="105000"/>
                                    </p:animScale>
                                  </p:childTnLst>
                                </p:cTn>
                              </p:par>
                              <p:par>
                                <p:cTn id="131" presetID="26" presetClass="emph" presetSubtype="0" fill="hold" nodeType="withEffect">
                                  <p:stCondLst>
                                    <p:cond delay="0"/>
                                  </p:stCondLst>
                                  <p:childTnLst>
                                    <p:animEffect transition="out" filter="fade">
                                      <p:cBhvr>
                                        <p:cTn id="132" dur="500" tmFilter="0, 0; .2, .5; .8, .5; 1, 0"/>
                                        <p:tgtEl>
                                          <p:spTgt spid="14"/>
                                        </p:tgtEl>
                                      </p:cBhvr>
                                    </p:animEffect>
                                    <p:animScale>
                                      <p:cBhvr>
                                        <p:cTn id="133" dur="250" autoRev="1" fill="hold"/>
                                        <p:tgtEl>
                                          <p:spTgt spid="14"/>
                                        </p:tgtEl>
                                      </p:cBhvr>
                                      <p:by x="105000" y="105000"/>
                                    </p:animScale>
                                  </p:childTnLst>
                                </p:cTn>
                              </p:par>
                              <p:par>
                                <p:cTn id="134" presetID="26" presetClass="emph" presetSubtype="0" fill="hold" nodeType="withEffect">
                                  <p:stCondLst>
                                    <p:cond delay="0"/>
                                  </p:stCondLst>
                                  <p:childTnLst>
                                    <p:animEffect transition="out" filter="fade">
                                      <p:cBhvr>
                                        <p:cTn id="135" dur="500" tmFilter="0, 0; .2, .5; .8, .5; 1, 0"/>
                                        <p:tgtEl>
                                          <p:spTgt spid="25"/>
                                        </p:tgtEl>
                                      </p:cBhvr>
                                    </p:animEffect>
                                    <p:animScale>
                                      <p:cBhvr>
                                        <p:cTn id="136" dur="250" autoRev="1" fill="hold"/>
                                        <p:tgtEl>
                                          <p:spTgt spid="25"/>
                                        </p:tgtEl>
                                      </p:cBhvr>
                                      <p:by x="105000" y="105000"/>
                                    </p:animScale>
                                  </p:childTnLst>
                                </p:cTn>
                              </p:par>
                              <p:par>
                                <p:cTn id="137" presetID="26" presetClass="emph" presetSubtype="0" fill="hold" nodeType="withEffect">
                                  <p:stCondLst>
                                    <p:cond delay="0"/>
                                  </p:stCondLst>
                                  <p:childTnLst>
                                    <p:animEffect transition="out" filter="fade">
                                      <p:cBhvr>
                                        <p:cTn id="138" dur="500" tmFilter="0, 0; .2, .5; .8, .5; 1, 0"/>
                                        <p:tgtEl>
                                          <p:spTgt spid="15"/>
                                        </p:tgtEl>
                                      </p:cBhvr>
                                    </p:animEffect>
                                    <p:animScale>
                                      <p:cBhvr>
                                        <p:cTn id="139" dur="250" autoRev="1" fill="hold"/>
                                        <p:tgtEl>
                                          <p:spTgt spid="15"/>
                                        </p:tgtEl>
                                      </p:cBhvr>
                                      <p:by x="105000" y="105000"/>
                                    </p:animScale>
                                  </p:childTnLst>
                                </p:cTn>
                              </p:par>
                              <p:par>
                                <p:cTn id="140" presetID="26" presetClass="emph" presetSubtype="0" fill="hold" nodeType="withEffect">
                                  <p:stCondLst>
                                    <p:cond delay="0"/>
                                  </p:stCondLst>
                                  <p:childTnLst>
                                    <p:animEffect transition="out" filter="fade">
                                      <p:cBhvr>
                                        <p:cTn id="141" dur="500" tmFilter="0, 0; .2, .5; .8, .5; 1, 0"/>
                                        <p:tgtEl>
                                          <p:spTgt spid="19"/>
                                        </p:tgtEl>
                                      </p:cBhvr>
                                    </p:animEffect>
                                    <p:animScale>
                                      <p:cBhvr>
                                        <p:cTn id="142" dur="250" autoRev="1" fill="hold"/>
                                        <p:tgtEl>
                                          <p:spTgt spid="19"/>
                                        </p:tgtEl>
                                      </p:cBhvr>
                                      <p:by x="105000" y="105000"/>
                                    </p:animScale>
                                  </p:childTnLst>
                                </p:cTn>
                              </p:par>
                              <p:par>
                                <p:cTn id="143" presetID="26" presetClass="emph" presetSubtype="0" fill="hold" nodeType="withEffect">
                                  <p:stCondLst>
                                    <p:cond delay="0"/>
                                  </p:stCondLst>
                                  <p:childTnLst>
                                    <p:animEffect transition="out" filter="fade">
                                      <p:cBhvr>
                                        <p:cTn id="144" dur="500" tmFilter="0, 0; .2, .5; .8, .5; 1, 0"/>
                                        <p:tgtEl>
                                          <p:spTgt spid="20"/>
                                        </p:tgtEl>
                                      </p:cBhvr>
                                    </p:animEffect>
                                    <p:animScale>
                                      <p:cBhvr>
                                        <p:cTn id="145" dur="250" autoRev="1" fill="hold"/>
                                        <p:tgtEl>
                                          <p:spTgt spid="20"/>
                                        </p:tgtEl>
                                      </p:cBhvr>
                                      <p:by x="105000" y="105000"/>
                                    </p:animScale>
                                  </p:childTnLst>
                                </p:cTn>
                              </p:par>
                              <p:par>
                                <p:cTn id="146" presetID="26" presetClass="emph" presetSubtype="0" fill="hold" nodeType="withEffect">
                                  <p:stCondLst>
                                    <p:cond delay="0"/>
                                  </p:stCondLst>
                                  <p:childTnLst>
                                    <p:animEffect transition="out" filter="fade">
                                      <p:cBhvr>
                                        <p:cTn id="147" dur="500" tmFilter="0, 0; .2, .5; .8, .5; 1, 0"/>
                                        <p:tgtEl>
                                          <p:spTgt spid="26"/>
                                        </p:tgtEl>
                                      </p:cBhvr>
                                    </p:animEffect>
                                    <p:animScale>
                                      <p:cBhvr>
                                        <p:cTn id="148" dur="250" autoRev="1" fill="hold"/>
                                        <p:tgtEl>
                                          <p:spTgt spid="26"/>
                                        </p:tgtEl>
                                      </p:cBhvr>
                                      <p:by x="105000" y="105000"/>
                                    </p:animScale>
                                  </p:childTnLst>
                                </p:cTn>
                              </p:par>
                              <p:par>
                                <p:cTn id="149" presetID="26" presetClass="emph" presetSubtype="0" fill="hold" nodeType="withEffect">
                                  <p:stCondLst>
                                    <p:cond delay="0"/>
                                  </p:stCondLst>
                                  <p:childTnLst>
                                    <p:animEffect transition="out" filter="fade">
                                      <p:cBhvr>
                                        <p:cTn id="150" dur="500" tmFilter="0, 0; .2, .5; .8, .5; 1, 0"/>
                                        <p:tgtEl>
                                          <p:spTgt spid="21"/>
                                        </p:tgtEl>
                                      </p:cBhvr>
                                    </p:animEffect>
                                    <p:animScale>
                                      <p:cBhvr>
                                        <p:cTn id="151" dur="250" autoRev="1" fill="hold"/>
                                        <p:tgtEl>
                                          <p:spTgt spid="21"/>
                                        </p:tgtEl>
                                      </p:cBhvr>
                                      <p:by x="105000" y="105000"/>
                                    </p:animScale>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9"/>
                                        </p:tgtEl>
                                        <p:attrNameLst>
                                          <p:attrName>style.visibility</p:attrName>
                                        </p:attrNameLst>
                                      </p:cBhvr>
                                      <p:to>
                                        <p:strVal val="visible"/>
                                      </p:to>
                                    </p:set>
                                    <p:animEffect transition="in" filter="fade">
                                      <p:cBhvr>
                                        <p:cTn id="156" dur="500"/>
                                        <p:tgtEl>
                                          <p:spTgt spid="39"/>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grpId="1" nodeType="clickEffect">
                                  <p:stCondLst>
                                    <p:cond delay="0"/>
                                  </p:stCondLst>
                                  <p:childTnLst>
                                    <p:animEffect transition="out" filter="fade">
                                      <p:cBhvr>
                                        <p:cTn id="160" dur="500"/>
                                        <p:tgtEl>
                                          <p:spTgt spid="39"/>
                                        </p:tgtEl>
                                      </p:cBhvr>
                                    </p:animEffect>
                                    <p:set>
                                      <p:cBhvr>
                                        <p:cTn id="161" dur="1" fill="hold">
                                          <p:stCondLst>
                                            <p:cond delay="499"/>
                                          </p:stCondLst>
                                        </p:cTn>
                                        <p:tgtEl>
                                          <p:spTgt spid="39"/>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27"/>
                                        </p:tgtEl>
                                        <p:attrNameLst>
                                          <p:attrName>style.visibility</p:attrName>
                                        </p:attrNameLst>
                                      </p:cBhvr>
                                      <p:to>
                                        <p:strVal val="visible"/>
                                      </p:to>
                                    </p:set>
                                    <p:animEffect transition="in" filter="wipe(down)">
                                      <p:cBhvr>
                                        <p:cTn id="166" dur="500"/>
                                        <p:tgtEl>
                                          <p:spTgt spid="27"/>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fade">
                                      <p:cBhvr>
                                        <p:cTn id="171" dur="500"/>
                                        <p:tgtEl>
                                          <p:spTgt spid="28"/>
                                        </p:tgtEl>
                                      </p:cBhvr>
                                    </p:animEffect>
                                  </p:childTnLst>
                                </p:cTn>
                              </p:par>
                              <p:par>
                                <p:cTn id="172" presetID="10" presetClass="exit" presetSubtype="0" fill="hold" grpId="1" nodeType="withEffect">
                                  <p:stCondLst>
                                    <p:cond delay="0"/>
                                  </p:stCondLst>
                                  <p:childTnLst>
                                    <p:animEffect transition="out" filter="fade">
                                      <p:cBhvr>
                                        <p:cTn id="173" dur="500"/>
                                        <p:tgtEl>
                                          <p:spTgt spid="27"/>
                                        </p:tgtEl>
                                      </p:cBhvr>
                                    </p:animEffect>
                                    <p:set>
                                      <p:cBhvr>
                                        <p:cTn id="174" dur="1" fill="hold">
                                          <p:stCondLst>
                                            <p:cond delay="499"/>
                                          </p:stCondLst>
                                        </p:cTn>
                                        <p:tgtEl>
                                          <p:spTgt spid="27"/>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500"/>
                                        <p:tgtEl>
                                          <p:spTgt spid="9"/>
                                        </p:tgtEl>
                                      </p:cBhvr>
                                    </p:animEffect>
                                    <p:set>
                                      <p:cBhvr>
                                        <p:cTn id="177" dur="1" fill="hold">
                                          <p:stCondLst>
                                            <p:cond delay="499"/>
                                          </p:stCondLst>
                                        </p:cTn>
                                        <p:tgtEl>
                                          <p:spTgt spid="9"/>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500"/>
                                        <p:tgtEl>
                                          <p:spTgt spid="24"/>
                                        </p:tgtEl>
                                      </p:cBhvr>
                                    </p:animEffect>
                                    <p:set>
                                      <p:cBhvr>
                                        <p:cTn id="180" dur="1" fill="hold">
                                          <p:stCondLst>
                                            <p:cond delay="499"/>
                                          </p:stCondLst>
                                        </p:cTn>
                                        <p:tgtEl>
                                          <p:spTgt spid="24"/>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500"/>
                                        <p:tgtEl>
                                          <p:spTgt spid="13"/>
                                        </p:tgtEl>
                                      </p:cBhvr>
                                    </p:animEffect>
                                    <p:set>
                                      <p:cBhvr>
                                        <p:cTn id="183" dur="1" fill="hold">
                                          <p:stCondLst>
                                            <p:cond delay="499"/>
                                          </p:stCondLst>
                                        </p:cTn>
                                        <p:tgtEl>
                                          <p:spTgt spid="13"/>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500"/>
                                        <p:tgtEl>
                                          <p:spTgt spid="14"/>
                                        </p:tgtEl>
                                      </p:cBhvr>
                                    </p:animEffect>
                                    <p:set>
                                      <p:cBhvr>
                                        <p:cTn id="186" dur="1" fill="hold">
                                          <p:stCondLst>
                                            <p:cond delay="499"/>
                                          </p:stCondLst>
                                        </p:cTn>
                                        <p:tgtEl>
                                          <p:spTgt spid="14"/>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25"/>
                                        </p:tgtEl>
                                      </p:cBhvr>
                                    </p:animEffect>
                                    <p:set>
                                      <p:cBhvr>
                                        <p:cTn id="189" dur="1" fill="hold">
                                          <p:stCondLst>
                                            <p:cond delay="499"/>
                                          </p:stCondLst>
                                        </p:cTn>
                                        <p:tgtEl>
                                          <p:spTgt spid="25"/>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500"/>
                                        <p:tgtEl>
                                          <p:spTgt spid="15"/>
                                        </p:tgtEl>
                                      </p:cBhvr>
                                    </p:animEffect>
                                    <p:set>
                                      <p:cBhvr>
                                        <p:cTn id="192" dur="1" fill="hold">
                                          <p:stCondLst>
                                            <p:cond delay="499"/>
                                          </p:stCondLst>
                                        </p:cTn>
                                        <p:tgtEl>
                                          <p:spTgt spid="15"/>
                                        </p:tgtEl>
                                        <p:attrNameLst>
                                          <p:attrName>style.visibility</p:attrName>
                                        </p:attrNameLst>
                                      </p:cBhvr>
                                      <p:to>
                                        <p:strVal val="hidden"/>
                                      </p:to>
                                    </p:set>
                                  </p:childTnLst>
                                </p:cTn>
                              </p:par>
                              <p:par>
                                <p:cTn id="193" presetID="10" presetClass="exit" presetSubtype="0" fill="hold" nodeType="withEffect">
                                  <p:stCondLst>
                                    <p:cond delay="0"/>
                                  </p:stCondLst>
                                  <p:childTnLst>
                                    <p:animEffect transition="out" filter="fade">
                                      <p:cBhvr>
                                        <p:cTn id="194" dur="500"/>
                                        <p:tgtEl>
                                          <p:spTgt spid="19"/>
                                        </p:tgtEl>
                                      </p:cBhvr>
                                    </p:animEffect>
                                    <p:set>
                                      <p:cBhvr>
                                        <p:cTn id="195" dur="1" fill="hold">
                                          <p:stCondLst>
                                            <p:cond delay="499"/>
                                          </p:stCondLst>
                                        </p:cTn>
                                        <p:tgtEl>
                                          <p:spTgt spid="19"/>
                                        </p:tgtEl>
                                        <p:attrNameLst>
                                          <p:attrName>style.visibility</p:attrName>
                                        </p:attrNameLst>
                                      </p:cBhvr>
                                      <p:to>
                                        <p:strVal val="hidden"/>
                                      </p:to>
                                    </p:set>
                                  </p:childTnLst>
                                </p:cTn>
                              </p:par>
                              <p:par>
                                <p:cTn id="196" presetID="10" presetClass="exit" presetSubtype="0" fill="hold" nodeType="withEffect">
                                  <p:stCondLst>
                                    <p:cond delay="0"/>
                                  </p:stCondLst>
                                  <p:childTnLst>
                                    <p:animEffect transition="out" filter="fade">
                                      <p:cBhvr>
                                        <p:cTn id="197" dur="500"/>
                                        <p:tgtEl>
                                          <p:spTgt spid="20"/>
                                        </p:tgtEl>
                                      </p:cBhvr>
                                    </p:animEffect>
                                    <p:set>
                                      <p:cBhvr>
                                        <p:cTn id="198" dur="1" fill="hold">
                                          <p:stCondLst>
                                            <p:cond delay="499"/>
                                          </p:stCondLst>
                                        </p:cTn>
                                        <p:tgtEl>
                                          <p:spTgt spid="20"/>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500"/>
                                        <p:tgtEl>
                                          <p:spTgt spid="26"/>
                                        </p:tgtEl>
                                      </p:cBhvr>
                                    </p:animEffect>
                                    <p:set>
                                      <p:cBhvr>
                                        <p:cTn id="201" dur="1" fill="hold">
                                          <p:stCondLst>
                                            <p:cond delay="499"/>
                                          </p:stCondLst>
                                        </p:cTn>
                                        <p:tgtEl>
                                          <p:spTgt spid="26"/>
                                        </p:tgtEl>
                                        <p:attrNameLst>
                                          <p:attrName>style.visibility</p:attrName>
                                        </p:attrNameLst>
                                      </p:cBhvr>
                                      <p:to>
                                        <p:strVal val="hidden"/>
                                      </p:to>
                                    </p:set>
                                  </p:childTnLst>
                                </p:cTn>
                              </p:par>
                              <p:par>
                                <p:cTn id="202" presetID="10" presetClass="exit" presetSubtype="0" fill="hold" nodeType="withEffect">
                                  <p:stCondLst>
                                    <p:cond delay="0"/>
                                  </p:stCondLst>
                                  <p:childTnLst>
                                    <p:animEffect transition="out" filter="fade">
                                      <p:cBhvr>
                                        <p:cTn id="203" dur="500"/>
                                        <p:tgtEl>
                                          <p:spTgt spid="21"/>
                                        </p:tgtEl>
                                      </p:cBhvr>
                                    </p:animEffect>
                                    <p:set>
                                      <p:cBhvr>
                                        <p:cTn id="204" dur="1" fill="hold">
                                          <p:stCondLst>
                                            <p:cond delay="499"/>
                                          </p:stCondLst>
                                        </p:cTn>
                                        <p:tgtEl>
                                          <p:spTgt spid="21"/>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26" presetClass="emph" presetSubtype="0" fill="hold" nodeType="clickEffect">
                                  <p:stCondLst>
                                    <p:cond delay="0"/>
                                  </p:stCondLst>
                                  <p:childTnLst>
                                    <p:animEffect transition="out" filter="fade">
                                      <p:cBhvr>
                                        <p:cTn id="208" dur="500" tmFilter="0, 0; .2, .5; .8, .5; 1, 0"/>
                                        <p:tgtEl>
                                          <p:spTgt spid="28"/>
                                        </p:tgtEl>
                                      </p:cBhvr>
                                    </p:animEffect>
                                    <p:animScale>
                                      <p:cBhvr>
                                        <p:cTn id="209" dur="250" autoRev="1" fill="hold"/>
                                        <p:tgtEl>
                                          <p:spTgt spid="28"/>
                                        </p:tgtEl>
                                      </p:cBhvr>
                                      <p:by x="105000" y="105000"/>
                                    </p:animScale>
                                  </p:childTnLst>
                                </p:cTn>
                              </p:par>
                              <p:par>
                                <p:cTn id="210" presetID="10" presetClass="entr" presetSubtype="0" fill="hold" grpId="0" nodeType="withEffect">
                                  <p:stCondLst>
                                    <p:cond delay="0"/>
                                  </p:stCondLst>
                                  <p:childTnLst>
                                    <p:set>
                                      <p:cBhvr>
                                        <p:cTn id="211" dur="1" fill="hold">
                                          <p:stCondLst>
                                            <p:cond delay="0"/>
                                          </p:stCondLst>
                                        </p:cTn>
                                        <p:tgtEl>
                                          <p:spTgt spid="38"/>
                                        </p:tgtEl>
                                        <p:attrNameLst>
                                          <p:attrName>style.visibility</p:attrName>
                                        </p:attrNameLst>
                                      </p:cBhvr>
                                      <p:to>
                                        <p:strVal val="visible"/>
                                      </p:to>
                                    </p:set>
                                    <p:animEffect transition="in" filter="fade">
                                      <p:cBhvr>
                                        <p:cTn id="212" dur="500"/>
                                        <p:tgtEl>
                                          <p:spTgt spid="38"/>
                                        </p:tgtEl>
                                      </p:cBhvr>
                                    </p:animEffect>
                                  </p:childTnLst>
                                </p:cTn>
                              </p:par>
                            </p:childTnLst>
                          </p:cTn>
                        </p:par>
                      </p:childTnLst>
                    </p:cTn>
                  </p:par>
                  <p:par>
                    <p:cTn id="213" fill="hold">
                      <p:stCondLst>
                        <p:cond delay="indefinite"/>
                      </p:stCondLst>
                      <p:childTnLst>
                        <p:par>
                          <p:cTn id="214" fill="hold">
                            <p:stCondLst>
                              <p:cond delay="0"/>
                            </p:stCondLst>
                            <p:childTnLst>
                              <p:par>
                                <p:cTn id="215" presetID="26" presetClass="emph" presetSubtype="0" fill="hold" nodeType="clickEffect">
                                  <p:stCondLst>
                                    <p:cond delay="0"/>
                                  </p:stCondLst>
                                  <p:childTnLst>
                                    <p:animEffect transition="out" filter="fade">
                                      <p:cBhvr>
                                        <p:cTn id="216" dur="500" tmFilter="0, 0; .2, .5; .8, .5; 1, 0"/>
                                        <p:tgtEl>
                                          <p:spTgt spid="8"/>
                                        </p:tgtEl>
                                      </p:cBhvr>
                                    </p:animEffect>
                                    <p:animScale>
                                      <p:cBhvr>
                                        <p:cTn id="217" dur="250" autoRev="1" fill="hold"/>
                                        <p:tgtEl>
                                          <p:spTgt spid="8"/>
                                        </p:tgtEl>
                                      </p:cBhvr>
                                      <p:by x="105000" y="105000"/>
                                    </p:animScale>
                                  </p:childTnLst>
                                </p:cTn>
                              </p:par>
                              <p:par>
                                <p:cTn id="218" presetID="26" presetClass="emph" presetSubtype="0" fill="hold" nodeType="withEffect">
                                  <p:stCondLst>
                                    <p:cond delay="0"/>
                                  </p:stCondLst>
                                  <p:childTnLst>
                                    <p:animEffect transition="out" filter="fade">
                                      <p:cBhvr>
                                        <p:cTn id="219" dur="500" tmFilter="0, 0; .2, .5; .8, .5; 1, 0"/>
                                        <p:tgtEl>
                                          <p:spTgt spid="7"/>
                                        </p:tgtEl>
                                      </p:cBhvr>
                                    </p:animEffect>
                                    <p:animScale>
                                      <p:cBhvr>
                                        <p:cTn id="220" dur="250" autoRev="1" fill="hold"/>
                                        <p:tgtEl>
                                          <p:spTgt spid="7"/>
                                        </p:tgtEl>
                                      </p:cBhvr>
                                      <p:by x="105000" y="105000"/>
                                    </p:animScale>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34"/>
                                        </p:tgtEl>
                                        <p:attrNameLst>
                                          <p:attrName>style.visibility</p:attrName>
                                        </p:attrNameLst>
                                      </p:cBhvr>
                                      <p:to>
                                        <p:strVal val="visible"/>
                                      </p:to>
                                    </p:set>
                                    <p:animEffect transition="in" filter="fade">
                                      <p:cBhvr>
                                        <p:cTn id="225" dur="500"/>
                                        <p:tgtEl>
                                          <p:spTgt spid="34"/>
                                        </p:tgtEl>
                                      </p:cBhvr>
                                    </p:animEffect>
                                  </p:childTnLst>
                                </p:cTn>
                              </p:par>
                            </p:childTnLst>
                          </p:cTn>
                        </p:par>
                      </p:childTnLst>
                    </p:cTn>
                  </p:par>
                  <p:par>
                    <p:cTn id="226" fill="hold">
                      <p:stCondLst>
                        <p:cond delay="indefinite"/>
                      </p:stCondLst>
                      <p:childTnLst>
                        <p:par>
                          <p:cTn id="227" fill="hold">
                            <p:stCondLst>
                              <p:cond delay="0"/>
                            </p:stCondLst>
                            <p:childTnLst>
                              <p:par>
                                <p:cTn id="228" presetID="26" presetClass="emph" presetSubtype="0" fill="hold" nodeType="clickEffect">
                                  <p:stCondLst>
                                    <p:cond delay="0"/>
                                  </p:stCondLst>
                                  <p:childTnLst>
                                    <p:animEffect transition="out" filter="fade">
                                      <p:cBhvr>
                                        <p:cTn id="229" dur="500" tmFilter="0, 0; .2, .5; .8, .5; 1, 0"/>
                                        <p:tgtEl>
                                          <p:spTgt spid="31"/>
                                        </p:tgtEl>
                                      </p:cBhvr>
                                    </p:animEffect>
                                    <p:animScale>
                                      <p:cBhvr>
                                        <p:cTn id="230" dur="250" autoRev="1" fill="hold"/>
                                        <p:tgtEl>
                                          <p:spTgt spid="31"/>
                                        </p:tgtEl>
                                      </p:cBhvr>
                                      <p:by x="105000" y="105000"/>
                                    </p:animScale>
                                  </p:childTnLst>
                                </p:cTn>
                              </p:par>
                              <p:par>
                                <p:cTn id="231" presetID="26" presetClass="emph" presetSubtype="0" fill="hold" nodeType="withEffect">
                                  <p:stCondLst>
                                    <p:cond delay="0"/>
                                  </p:stCondLst>
                                  <p:childTnLst>
                                    <p:animEffect transition="out" filter="fade">
                                      <p:cBhvr>
                                        <p:cTn id="232" dur="500" tmFilter="0, 0; .2, .5; .8, .5; 1, 0"/>
                                        <p:tgtEl>
                                          <p:spTgt spid="30"/>
                                        </p:tgtEl>
                                      </p:cBhvr>
                                    </p:animEffect>
                                    <p:animScale>
                                      <p:cBhvr>
                                        <p:cTn id="233" dur="250" autoRev="1" fill="hold"/>
                                        <p:tgtEl>
                                          <p:spTgt spid="30"/>
                                        </p:tgtEl>
                                      </p:cBhvr>
                                      <p:by x="105000" y="105000"/>
                                    </p:animScale>
                                  </p:childTnLst>
                                </p:cTn>
                              </p:par>
                              <p:par>
                                <p:cTn id="234" presetID="26" presetClass="emph" presetSubtype="0" fill="hold" nodeType="withEffect">
                                  <p:stCondLst>
                                    <p:cond delay="0"/>
                                  </p:stCondLst>
                                  <p:childTnLst>
                                    <p:animEffect transition="out" filter="fade">
                                      <p:cBhvr>
                                        <p:cTn id="235" dur="500" tmFilter="0, 0; .2, .5; .8, .5; 1, 0"/>
                                        <p:tgtEl>
                                          <p:spTgt spid="32"/>
                                        </p:tgtEl>
                                      </p:cBhvr>
                                    </p:animEffect>
                                    <p:animScale>
                                      <p:cBhvr>
                                        <p:cTn id="236" dur="250" autoRev="1" fill="hold"/>
                                        <p:tgtEl>
                                          <p:spTgt spid="32"/>
                                        </p:tgtEl>
                                      </p:cBhvr>
                                      <p:by x="105000" y="105000"/>
                                    </p:animScale>
                                  </p:childTnLst>
                                </p:cTn>
                              </p:par>
                              <p:par>
                                <p:cTn id="237" presetID="26" presetClass="emph" presetSubtype="0" fill="hold" nodeType="withEffect">
                                  <p:stCondLst>
                                    <p:cond delay="0"/>
                                  </p:stCondLst>
                                  <p:childTnLst>
                                    <p:animEffect transition="out" filter="fade">
                                      <p:cBhvr>
                                        <p:cTn id="238" dur="500" tmFilter="0, 0; .2, .5; .8, .5; 1, 0"/>
                                        <p:tgtEl>
                                          <p:spTgt spid="28"/>
                                        </p:tgtEl>
                                      </p:cBhvr>
                                    </p:animEffect>
                                    <p:animScale>
                                      <p:cBhvr>
                                        <p:cTn id="239" dur="250" autoRev="1" fill="hold"/>
                                        <p:tgtEl>
                                          <p:spTgt spid="28"/>
                                        </p:tgtEl>
                                      </p:cBhvr>
                                      <p:by x="105000" y="105000"/>
                                    </p:animScale>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35"/>
                                        </p:tgtEl>
                                        <p:attrNameLst>
                                          <p:attrName>style.visibility</p:attrName>
                                        </p:attrNameLst>
                                      </p:cBhvr>
                                      <p:to>
                                        <p:strVal val="visible"/>
                                      </p:to>
                                    </p:set>
                                    <p:animEffect transition="in" filter="fade">
                                      <p:cBhvr>
                                        <p:cTn id="244" dur="500"/>
                                        <p:tgtEl>
                                          <p:spTgt spid="35"/>
                                        </p:tgtEl>
                                      </p:cBhvr>
                                    </p:animEffect>
                                  </p:childTnLst>
                                </p:cTn>
                              </p:par>
                            </p:childTnLst>
                          </p:cTn>
                        </p:par>
                      </p:childTnLst>
                    </p:cTn>
                  </p:par>
                  <p:par>
                    <p:cTn id="245" fill="hold">
                      <p:stCondLst>
                        <p:cond delay="indefinite"/>
                      </p:stCondLst>
                      <p:childTnLst>
                        <p:par>
                          <p:cTn id="246" fill="hold">
                            <p:stCondLst>
                              <p:cond delay="0"/>
                            </p:stCondLst>
                            <p:childTnLst>
                              <p:par>
                                <p:cTn id="247" presetID="26" presetClass="emph" presetSubtype="0" fill="hold" nodeType="clickEffect">
                                  <p:stCondLst>
                                    <p:cond delay="0"/>
                                  </p:stCondLst>
                                  <p:childTnLst>
                                    <p:animEffect transition="out" filter="fade">
                                      <p:cBhvr>
                                        <p:cTn id="248" dur="500" tmFilter="0, 0; .2, .5; .8, .5; 1, 0"/>
                                        <p:tgtEl>
                                          <p:spTgt spid="6"/>
                                        </p:tgtEl>
                                      </p:cBhvr>
                                    </p:animEffect>
                                    <p:animScale>
                                      <p:cBhvr>
                                        <p:cTn id="249" dur="250" autoRev="1" fill="hold"/>
                                        <p:tgtEl>
                                          <p:spTgt spid="6"/>
                                        </p:tgtEl>
                                      </p:cBhvr>
                                      <p:by x="105000" y="105000"/>
                                    </p:animScale>
                                  </p:childTnLst>
                                </p:cTn>
                              </p:par>
                              <p:par>
                                <p:cTn id="250" presetID="26" presetClass="emph" presetSubtype="0" fill="hold" nodeType="withEffect">
                                  <p:stCondLst>
                                    <p:cond delay="0"/>
                                  </p:stCondLst>
                                  <p:childTnLst>
                                    <p:animEffect transition="out" filter="fade">
                                      <p:cBhvr>
                                        <p:cTn id="251" dur="500" tmFilter="0, 0; .2, .5; .8, .5; 1, 0"/>
                                        <p:tgtEl>
                                          <p:spTgt spid="12"/>
                                        </p:tgtEl>
                                      </p:cBhvr>
                                    </p:animEffect>
                                    <p:animScale>
                                      <p:cBhvr>
                                        <p:cTn id="252" dur="250" autoRev="1" fill="hold"/>
                                        <p:tgtEl>
                                          <p:spTgt spid="12"/>
                                        </p:tgtEl>
                                      </p:cBhvr>
                                      <p:by x="105000" y="105000"/>
                                    </p:animScale>
                                  </p:childTnLst>
                                </p:cTn>
                              </p:par>
                              <p:par>
                                <p:cTn id="253" presetID="26" presetClass="emph" presetSubtype="0" fill="hold" nodeType="withEffect">
                                  <p:stCondLst>
                                    <p:cond delay="0"/>
                                  </p:stCondLst>
                                  <p:childTnLst>
                                    <p:animEffect transition="out" filter="fade">
                                      <p:cBhvr>
                                        <p:cTn id="254" dur="500" tmFilter="0, 0; .2, .5; .8, .5; 1, 0"/>
                                        <p:tgtEl>
                                          <p:spTgt spid="18"/>
                                        </p:tgtEl>
                                      </p:cBhvr>
                                    </p:animEffect>
                                    <p:animScale>
                                      <p:cBhvr>
                                        <p:cTn id="255" dur="250" autoRev="1" fill="hold"/>
                                        <p:tgtEl>
                                          <p:spTgt spid="18"/>
                                        </p:tgtEl>
                                      </p:cBhvr>
                                      <p:by x="105000" y="105000"/>
                                    </p:animScale>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36"/>
                                        </p:tgtEl>
                                        <p:attrNameLst>
                                          <p:attrName>style.visibility</p:attrName>
                                        </p:attrNameLst>
                                      </p:cBhvr>
                                      <p:to>
                                        <p:strVal val="visible"/>
                                      </p:to>
                                    </p:set>
                                    <p:animEffect transition="in" filter="fade">
                                      <p:cBhvr>
                                        <p:cTn id="260" dur="500"/>
                                        <p:tgtEl>
                                          <p:spTgt spid="36"/>
                                        </p:tgtEl>
                                      </p:cBhvr>
                                    </p:animEffect>
                                  </p:childTnLst>
                                </p:cTn>
                              </p:par>
                            </p:childTnLst>
                          </p:cTn>
                        </p:par>
                      </p:childTnLst>
                    </p:cTn>
                  </p:par>
                  <p:par>
                    <p:cTn id="261" fill="hold">
                      <p:stCondLst>
                        <p:cond delay="indefinite"/>
                      </p:stCondLst>
                      <p:childTnLst>
                        <p:par>
                          <p:cTn id="262" fill="hold">
                            <p:stCondLst>
                              <p:cond delay="0"/>
                            </p:stCondLst>
                            <p:childTnLst>
                              <p:par>
                                <p:cTn id="263" presetID="26" presetClass="emph" presetSubtype="0" fill="hold" nodeType="clickEffect">
                                  <p:stCondLst>
                                    <p:cond delay="0"/>
                                  </p:stCondLst>
                                  <p:childTnLst>
                                    <p:animEffect transition="out" filter="fade">
                                      <p:cBhvr>
                                        <p:cTn id="264" dur="500" tmFilter="0, 0; .2, .5; .8, .5; 1, 0"/>
                                        <p:tgtEl>
                                          <p:spTgt spid="4"/>
                                        </p:tgtEl>
                                      </p:cBhvr>
                                    </p:animEffect>
                                    <p:animScale>
                                      <p:cBhvr>
                                        <p:cTn id="265" dur="250" autoRev="1" fill="hold"/>
                                        <p:tgtEl>
                                          <p:spTgt spid="4"/>
                                        </p:tgtEl>
                                      </p:cBhvr>
                                      <p:by x="105000" y="105000"/>
                                    </p:animScale>
                                  </p:childTnLst>
                                </p:cTn>
                              </p:par>
                              <p:par>
                                <p:cTn id="266" presetID="26" presetClass="emph" presetSubtype="0" fill="hold" nodeType="withEffect">
                                  <p:stCondLst>
                                    <p:cond delay="0"/>
                                  </p:stCondLst>
                                  <p:childTnLst>
                                    <p:animEffect transition="out" filter="fade">
                                      <p:cBhvr>
                                        <p:cTn id="267" dur="500" tmFilter="0, 0; .2, .5; .8, .5; 1, 0"/>
                                        <p:tgtEl>
                                          <p:spTgt spid="5"/>
                                        </p:tgtEl>
                                      </p:cBhvr>
                                    </p:animEffect>
                                    <p:animScale>
                                      <p:cBhvr>
                                        <p:cTn id="268" dur="250" autoRev="1" fill="hold"/>
                                        <p:tgtEl>
                                          <p:spTgt spid="5"/>
                                        </p:tgtEl>
                                      </p:cBhvr>
                                      <p:by x="105000" y="105000"/>
                                    </p:animScale>
                                  </p:childTnLst>
                                </p:cTn>
                              </p:par>
                              <p:par>
                                <p:cTn id="269" presetID="26" presetClass="emph" presetSubtype="0" fill="hold" nodeType="withEffect">
                                  <p:stCondLst>
                                    <p:cond delay="0"/>
                                  </p:stCondLst>
                                  <p:childTnLst>
                                    <p:animEffect transition="out" filter="fade">
                                      <p:cBhvr>
                                        <p:cTn id="270" dur="500" tmFilter="0, 0; .2, .5; .8, .5; 1, 0"/>
                                        <p:tgtEl>
                                          <p:spTgt spid="10"/>
                                        </p:tgtEl>
                                      </p:cBhvr>
                                    </p:animEffect>
                                    <p:animScale>
                                      <p:cBhvr>
                                        <p:cTn id="271" dur="250" autoRev="1" fill="hold"/>
                                        <p:tgtEl>
                                          <p:spTgt spid="10"/>
                                        </p:tgtEl>
                                      </p:cBhvr>
                                      <p:by x="105000" y="105000"/>
                                    </p:animScale>
                                  </p:childTnLst>
                                </p:cTn>
                              </p:par>
                              <p:par>
                                <p:cTn id="272" presetID="26" presetClass="emph" presetSubtype="0" fill="hold" nodeType="withEffect">
                                  <p:stCondLst>
                                    <p:cond delay="0"/>
                                  </p:stCondLst>
                                  <p:childTnLst>
                                    <p:animEffect transition="out" filter="fade">
                                      <p:cBhvr>
                                        <p:cTn id="273" dur="500" tmFilter="0, 0; .2, .5; .8, .5; 1, 0"/>
                                        <p:tgtEl>
                                          <p:spTgt spid="11"/>
                                        </p:tgtEl>
                                      </p:cBhvr>
                                    </p:animEffect>
                                    <p:animScale>
                                      <p:cBhvr>
                                        <p:cTn id="274" dur="250" autoRev="1" fill="hold"/>
                                        <p:tgtEl>
                                          <p:spTgt spid="11"/>
                                        </p:tgtEl>
                                      </p:cBhvr>
                                      <p:by x="105000" y="105000"/>
                                    </p:animScale>
                                  </p:childTnLst>
                                </p:cTn>
                              </p:par>
                              <p:par>
                                <p:cTn id="275" presetID="26" presetClass="emph" presetSubtype="0" fill="hold" nodeType="withEffect">
                                  <p:stCondLst>
                                    <p:cond delay="0"/>
                                  </p:stCondLst>
                                  <p:childTnLst>
                                    <p:animEffect transition="out" filter="fade">
                                      <p:cBhvr>
                                        <p:cTn id="276" dur="500" tmFilter="0, 0; .2, .5; .8, .5; 1, 0"/>
                                        <p:tgtEl>
                                          <p:spTgt spid="16"/>
                                        </p:tgtEl>
                                      </p:cBhvr>
                                    </p:animEffect>
                                    <p:animScale>
                                      <p:cBhvr>
                                        <p:cTn id="277" dur="250" autoRev="1" fill="hold"/>
                                        <p:tgtEl>
                                          <p:spTgt spid="16"/>
                                        </p:tgtEl>
                                      </p:cBhvr>
                                      <p:by x="105000" y="105000"/>
                                    </p:animScale>
                                  </p:childTnLst>
                                </p:cTn>
                              </p:par>
                              <p:par>
                                <p:cTn id="278" presetID="26" presetClass="emph" presetSubtype="0" fill="hold" nodeType="withEffect">
                                  <p:stCondLst>
                                    <p:cond delay="0"/>
                                  </p:stCondLst>
                                  <p:childTnLst>
                                    <p:animEffect transition="out" filter="fade">
                                      <p:cBhvr>
                                        <p:cTn id="279" dur="500" tmFilter="0, 0; .2, .5; .8, .5; 1, 0"/>
                                        <p:tgtEl>
                                          <p:spTgt spid="17"/>
                                        </p:tgtEl>
                                      </p:cBhvr>
                                    </p:animEffect>
                                    <p:animScale>
                                      <p:cBhvr>
                                        <p:cTn id="280" dur="250" autoRev="1" fill="hold"/>
                                        <p:tgtEl>
                                          <p:spTgt spid="17"/>
                                        </p:tgtEl>
                                      </p:cBhvr>
                                      <p:by x="105000" y="105000"/>
                                    </p:animScale>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37"/>
                                        </p:tgtEl>
                                        <p:attrNameLst>
                                          <p:attrName>style.visibility</p:attrName>
                                        </p:attrNameLst>
                                      </p:cBhvr>
                                      <p:to>
                                        <p:strVal val="visible"/>
                                      </p:to>
                                    </p:set>
                                    <p:animEffect transition="in" filter="fade">
                                      <p:cBhvr>
                                        <p:cTn id="285" dur="500"/>
                                        <p:tgtEl>
                                          <p:spTgt spid="37"/>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nodeType="clickEffect">
                                  <p:stCondLst>
                                    <p:cond delay="0"/>
                                  </p:stCondLst>
                                  <p:childTnLst>
                                    <p:set>
                                      <p:cBhvr>
                                        <p:cTn id="289" dur="1" fill="hold">
                                          <p:stCondLst>
                                            <p:cond delay="0"/>
                                          </p:stCondLst>
                                        </p:cTn>
                                        <p:tgtEl>
                                          <p:spTgt spid="40">
                                            <p:txEl>
                                              <p:pRg st="0" end="0"/>
                                            </p:txEl>
                                          </p:spTgt>
                                        </p:tgtEl>
                                        <p:attrNameLst>
                                          <p:attrName>style.visibility</p:attrName>
                                        </p:attrNameLst>
                                      </p:cBhvr>
                                      <p:to>
                                        <p:strVal val="visible"/>
                                      </p:to>
                                    </p:set>
                                    <p:animEffect transition="in" filter="fade">
                                      <p:cBhvr>
                                        <p:cTn id="290"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7" grpId="0" animBg="1"/>
      <p:bldP spid="27" grpId="1" animBg="1"/>
      <p:bldP spid="29" grpId="0"/>
      <p:bldP spid="34" grpId="0"/>
      <p:bldP spid="35" grpId="0"/>
      <p:bldP spid="36" grpId="0"/>
      <p:bldP spid="37" grpId="0"/>
      <p:bldP spid="38" grpId="0"/>
      <p:bldP spid="39" grpId="0" animBg="1"/>
      <p:bldP spid="3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2390</TotalTime>
  <Words>1017</Words>
  <Application>Microsoft Office PowerPoint</Application>
  <PresentationFormat>Widescreen</PresentationFormat>
  <Paragraphs>116</Paragraphs>
  <Slides>14</Slides>
  <Notes>6</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Aptos Display</vt:lpstr>
      <vt:lpstr>Arial</vt:lpstr>
      <vt:lpstr>Berlin Sans FB</vt:lpstr>
      <vt:lpstr>Calibri</vt:lpstr>
      <vt:lpstr>Calibri Light</vt:lpstr>
      <vt:lpstr>Cambria Math</vt:lpstr>
      <vt:lpstr>Nunito</vt:lpstr>
      <vt:lpstr>Sassoon Primary</vt:lpstr>
      <vt:lpstr>Office Theme</vt:lpstr>
      <vt:lpstr>1_Office Theme</vt:lpstr>
      <vt:lpstr> Times tables</vt:lpstr>
      <vt:lpstr>Counting and looking for patterns.</vt:lpstr>
      <vt:lpstr>Repeated addition</vt:lpstr>
      <vt:lpstr>Multiplication is commutative</vt:lpstr>
      <vt:lpstr>Multiplication is the inverse of division</vt:lpstr>
      <vt:lpstr>Fact families</vt:lpstr>
      <vt:lpstr>Using known facts</vt:lpstr>
      <vt:lpstr>PowerPoint Presentation</vt:lpstr>
      <vt:lpstr>PowerPoint Presentation</vt:lpstr>
      <vt:lpstr>PowerPoint Presentation</vt:lpstr>
      <vt:lpstr>PowerPoint Presentation</vt:lpstr>
      <vt:lpstr>Specific arrangements for the check </vt:lpstr>
      <vt:lpstr>Contenders practice until they get it right… Champions practice until they can’t get it wrong!</vt:lpstr>
      <vt:lpstr>Multiplication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Smallwood</dc:creator>
  <cp:lastModifiedBy>Victoria Smallwood</cp:lastModifiedBy>
  <cp:revision>1</cp:revision>
  <dcterms:created xsi:type="dcterms:W3CDTF">2025-03-12T10:09:06Z</dcterms:created>
  <dcterms:modified xsi:type="dcterms:W3CDTF">2025-03-14T15:54:01Z</dcterms:modified>
</cp:coreProperties>
</file>